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9"/>
  </p:notesMasterIdLst>
  <p:handoutMasterIdLst>
    <p:handoutMasterId r:id="rId10"/>
  </p:handoutMasterIdLst>
  <p:sldIdLst>
    <p:sldId id="261" r:id="rId2"/>
    <p:sldId id="263" r:id="rId3"/>
    <p:sldId id="264" r:id="rId4"/>
    <p:sldId id="265" r:id="rId5"/>
    <p:sldId id="266" r:id="rId6"/>
    <p:sldId id="268" r:id="rId7"/>
    <p:sldId id="267" r:id="rId8"/>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
          <p15:clr>
            <a:srgbClr val="A4A3A4"/>
          </p15:clr>
        </p15:guide>
        <p15:guide id="2" orient="horz" pos="2160">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4C4443"/>
    <a:srgbClr val="FF0066"/>
    <a:srgbClr val="E5E5E5"/>
    <a:srgbClr val="E7E6E6"/>
    <a:srgbClr val="6E6A6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874" autoAdjust="0"/>
  </p:normalViewPr>
  <p:slideViewPr>
    <p:cSldViewPr snapToGrid="0" snapToObjects="1">
      <p:cViewPr varScale="1">
        <p:scale>
          <a:sx n="121" d="100"/>
          <a:sy n="121" d="100"/>
        </p:scale>
        <p:origin x="1314" y="114"/>
      </p:cViewPr>
      <p:guideLst>
        <p:guide orient="horz" pos="266"/>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671B53A-AFF4-9F4C-90B5-46B23183780D}" type="datetimeFigureOut">
              <a:rPr kumimoji="1" lang="ja-JP" altLang="en-US" smtClean="0"/>
              <a:t>2019/2/5</a:t>
            </a:fld>
            <a:endParaRPr kumimoji="1" lang="ja-JP" altLang="en-US"/>
          </a:p>
        </p:txBody>
      </p:sp>
      <p:sp>
        <p:nvSpPr>
          <p:cNvPr id="4" name="フッター プレースホルダー 3"/>
          <p:cNvSpPr>
            <a:spLocks noGrp="1"/>
          </p:cNvSpPr>
          <p:nvPr>
            <p:ph type="ftr" sz="quarter" idx="2"/>
          </p:nvPr>
        </p:nvSpPr>
        <p:spPr>
          <a:xfrm>
            <a:off x="1"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80143F-7756-9040-B5A5-B3497F8A6556}" type="slidenum">
              <a:rPr kumimoji="1" lang="ja-JP" altLang="en-US" smtClean="0"/>
              <a:t>‹#›</a:t>
            </a:fld>
            <a:endParaRPr kumimoji="1" lang="ja-JP" altLang="en-US"/>
          </a:p>
        </p:txBody>
      </p:sp>
    </p:spTree>
    <p:extLst>
      <p:ext uri="{BB962C8B-B14F-4D97-AF65-F5344CB8AC3E}">
        <p14:creationId xmlns:p14="http://schemas.microsoft.com/office/powerpoint/2010/main" val="4380514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FC865D-617F-C143-867B-AD64604E21D2}" type="datetimeFigureOut">
              <a:rPr kumimoji="1" lang="ja-JP" altLang="en-US" smtClean="0"/>
              <a:t>2019/2/5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1" y="4343401"/>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5A6560-6525-5745-8489-50DB88E0AC6B}" type="slidenum">
              <a:rPr kumimoji="1" lang="ja-JP" altLang="en-US" smtClean="0"/>
              <a:t>‹#›</a:t>
            </a:fld>
            <a:endParaRPr kumimoji="1" lang="ja-JP" altLang="en-US"/>
          </a:p>
        </p:txBody>
      </p:sp>
    </p:spTree>
    <p:extLst>
      <p:ext uri="{BB962C8B-B14F-4D97-AF65-F5344CB8AC3E}">
        <p14:creationId xmlns:p14="http://schemas.microsoft.com/office/powerpoint/2010/main" val="29956616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_Pink">
    <p:spTree>
      <p:nvGrpSpPr>
        <p:cNvPr id="1" name=""/>
        <p:cNvGrpSpPr/>
        <p:nvPr/>
      </p:nvGrpSpPr>
      <p:grpSpPr>
        <a:xfrm>
          <a:off x="0" y="0"/>
          <a:ext cx="0" cy="0"/>
          <a:chOff x="0" y="0"/>
          <a:chExt cx="0" cy="0"/>
        </a:xfrm>
      </p:grpSpPr>
      <p:pic>
        <p:nvPicPr>
          <p:cNvPr id="4" name="図 3" descr="11.jp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451745" y="336405"/>
            <a:ext cx="2298410" cy="901990"/>
          </a:xfrm>
          <a:prstGeom prst="rect">
            <a:avLst/>
          </a:prstGeom>
        </p:spPr>
      </p:pic>
      <p:sp>
        <p:nvSpPr>
          <p:cNvPr id="2" name="タイトル 1"/>
          <p:cNvSpPr>
            <a:spLocks noGrp="1"/>
          </p:cNvSpPr>
          <p:nvPr>
            <p:ph type="ctrTitle" hasCustomPrompt="1"/>
          </p:nvPr>
        </p:nvSpPr>
        <p:spPr>
          <a:xfrm>
            <a:off x="685800" y="2130425"/>
            <a:ext cx="7772400" cy="1470025"/>
          </a:xfrm>
        </p:spPr>
        <p:txBody>
          <a:bodyPr lIns="0" tIns="0" rIns="0" bIns="0" anchor="t" anchorCtr="0">
            <a:normAutofit/>
          </a:bodyPr>
          <a:lstStyle>
            <a:lvl1pPr algn="l">
              <a:defRPr sz="3600" b="0" i="0">
                <a:solidFill>
                  <a:schemeClr val="tx1"/>
                </a:solidFill>
              </a:defRPr>
            </a:lvl1pPr>
          </a:lstStyle>
          <a:p>
            <a:r>
              <a:rPr kumimoji="1" lang="ja-JP" altLang="en-US" dirty="0" smtClean="0"/>
              <a:t>表紙タイトル</a:t>
            </a:r>
            <a:endParaRPr kumimoji="1" lang="ja-JP" altLang="en-US" dirty="0"/>
          </a:p>
        </p:txBody>
      </p:sp>
      <p:sp>
        <p:nvSpPr>
          <p:cNvPr id="10" name="テキスト プレースホルダー 9"/>
          <p:cNvSpPr>
            <a:spLocks noGrp="1"/>
          </p:cNvSpPr>
          <p:nvPr>
            <p:ph type="body" sz="quarter" idx="13" hasCustomPrompt="1"/>
          </p:nvPr>
        </p:nvSpPr>
        <p:spPr>
          <a:xfrm>
            <a:off x="685800" y="3997326"/>
            <a:ext cx="7772400" cy="410472"/>
          </a:xfrm>
        </p:spPr>
        <p:txBody>
          <a:bodyPr lIns="0" tIns="0" rIns="0" bIns="0">
            <a:normAutofit/>
          </a:bodyPr>
          <a:lstStyle>
            <a:lvl1pPr marL="0" indent="0">
              <a:buNone/>
              <a:defRPr sz="2400" b="0" i="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kumimoji="1" lang="ja-JP" altLang="en-US" dirty="0" smtClean="0"/>
              <a:t>部署名</a:t>
            </a:r>
          </a:p>
        </p:txBody>
      </p:sp>
      <p:sp>
        <p:nvSpPr>
          <p:cNvPr id="11" name="テキスト プレースホルダー 9"/>
          <p:cNvSpPr>
            <a:spLocks noGrp="1"/>
          </p:cNvSpPr>
          <p:nvPr>
            <p:ph type="body" sz="quarter" idx="14" hasCustomPrompt="1"/>
          </p:nvPr>
        </p:nvSpPr>
        <p:spPr>
          <a:xfrm>
            <a:off x="685800" y="4604332"/>
            <a:ext cx="7772400" cy="410472"/>
          </a:xfrm>
        </p:spPr>
        <p:txBody>
          <a:bodyPr lIns="0" tIns="0" rIns="0" bIns="0">
            <a:normAutofit/>
          </a:bodyPr>
          <a:lstStyle>
            <a:lvl1pPr marL="0" indent="0">
              <a:buNone/>
              <a:defRPr sz="1800" b="0" i="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kumimoji="1" lang="en-US" altLang="ja-JP" dirty="0" smtClean="0"/>
              <a:t>2016/00/00</a:t>
            </a:r>
            <a:endParaRPr kumimoji="1" lang="ja-JP" altLang="en-US" dirty="0" smtClean="0"/>
          </a:p>
        </p:txBody>
      </p:sp>
      <p:pic>
        <p:nvPicPr>
          <p:cNvPr id="5" name="図 4" descr="PPT_base_breeze2_0328-07.jpg"/>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0" y="5523421"/>
            <a:ext cx="9144000" cy="1334579"/>
          </a:xfrm>
          <a:prstGeom prst="rect">
            <a:avLst/>
          </a:prstGeom>
        </p:spPr>
      </p:pic>
    </p:spTree>
    <p:extLst>
      <p:ext uri="{BB962C8B-B14F-4D97-AF65-F5344CB8AC3E}">
        <p14:creationId xmlns:p14="http://schemas.microsoft.com/office/powerpoint/2010/main" val="2154027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本文_Pink">
    <p:spTree>
      <p:nvGrpSpPr>
        <p:cNvPr id="1" name=""/>
        <p:cNvGrpSpPr/>
        <p:nvPr/>
      </p:nvGrpSpPr>
      <p:grpSpPr>
        <a:xfrm>
          <a:off x="0" y="0"/>
          <a:ext cx="0" cy="0"/>
          <a:chOff x="0" y="0"/>
          <a:chExt cx="0" cy="0"/>
        </a:xfrm>
      </p:grpSpPr>
      <p:pic>
        <p:nvPicPr>
          <p:cNvPr id="4" name="図 3" descr="PPT_base_breeze2_0328-15.jp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218133"/>
            <a:ext cx="9144000" cy="639867"/>
          </a:xfrm>
          <a:prstGeom prst="rect">
            <a:avLst/>
          </a:prstGeom>
        </p:spPr>
      </p:pic>
      <p:sp>
        <p:nvSpPr>
          <p:cNvPr id="2" name="タイトル 1"/>
          <p:cNvSpPr>
            <a:spLocks noGrp="1"/>
          </p:cNvSpPr>
          <p:nvPr>
            <p:ph type="title" hasCustomPrompt="1"/>
          </p:nvPr>
        </p:nvSpPr>
        <p:spPr>
          <a:xfrm>
            <a:off x="457200" y="87865"/>
            <a:ext cx="7916444" cy="266981"/>
          </a:xfrm>
        </p:spPr>
        <p:txBody>
          <a:bodyPr lIns="0" tIns="0" rIns="0" bIns="0" anchor="t" anchorCtr="0">
            <a:normAutofit/>
          </a:bodyPr>
          <a:lstStyle>
            <a:lvl1pPr algn="l">
              <a:defRPr sz="1600" baseline="0"/>
            </a:lvl1pPr>
          </a:lstStyle>
          <a:p>
            <a:r>
              <a:rPr kumimoji="1" lang="ja-JP" altLang="en-US" dirty="0" smtClean="0"/>
              <a:t>本文タイトルの書式設定</a:t>
            </a:r>
            <a:endParaRPr kumimoji="1" lang="ja-JP" altLang="en-US" dirty="0"/>
          </a:p>
        </p:txBody>
      </p:sp>
      <p:sp>
        <p:nvSpPr>
          <p:cNvPr id="3" name="コンテンツ プレースホルダー 2"/>
          <p:cNvSpPr>
            <a:spLocks noGrp="1"/>
          </p:cNvSpPr>
          <p:nvPr>
            <p:ph idx="1"/>
          </p:nvPr>
        </p:nvSpPr>
        <p:spPr>
          <a:xfrm>
            <a:off x="457199" y="709731"/>
            <a:ext cx="8254653" cy="5453712"/>
          </a:xfrm>
        </p:spPr>
        <p:txBody>
          <a:bodyPr lIns="0" tIns="0" rIns="0" bIns="0">
            <a:normAutofit/>
          </a:bodyPr>
          <a:lstStyle>
            <a:lvl1pPr marL="0" indent="0">
              <a:buNone/>
              <a:defRPr sz="2000"/>
            </a:lvl1pPr>
            <a:lvl2pPr marL="446088" indent="-180975">
              <a:buFont typeface="Arial"/>
              <a:buChar char="•"/>
              <a:defRPr sz="1800"/>
            </a:lvl2pPr>
            <a:lvl3pPr marL="625475" indent="-179388">
              <a:buFont typeface="ヒラギノ角ゴ ProN W3"/>
              <a:buChar char="-"/>
              <a:defRPr sz="1600"/>
            </a:lvl3pPr>
            <a:lvl4pPr marL="1600200" indent="-228600">
              <a:buFont typeface="Arial"/>
              <a:buChar char="–"/>
              <a:defRPr sz="1400"/>
            </a:lvl4pPr>
            <a:lvl5pPr>
              <a:defRPr sz="1400"/>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cxnSp>
        <p:nvCxnSpPr>
          <p:cNvPr id="6" name="直線コネクタ 5"/>
          <p:cNvCxnSpPr/>
          <p:nvPr userDrawn="1"/>
        </p:nvCxnSpPr>
        <p:spPr>
          <a:xfrm>
            <a:off x="438876" y="370924"/>
            <a:ext cx="8280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9" name="フッター プレースホルダー 9"/>
          <p:cNvSpPr txBox="1">
            <a:spLocks/>
          </p:cNvSpPr>
          <p:nvPr userDrawn="1"/>
        </p:nvSpPr>
        <p:spPr>
          <a:xfrm>
            <a:off x="7551801" y="6643239"/>
            <a:ext cx="1425866" cy="156472"/>
          </a:xfrm>
          <a:prstGeom prst="rect">
            <a:avLst/>
          </a:prstGeom>
        </p:spPr>
        <p:txBody>
          <a:bodyPr vert="horz" lIns="0" tIns="0" rIns="0" bIns="0" rtlCol="0" anchor="ctr"/>
          <a:lstStyle>
            <a:defPPr>
              <a:defRPr lang="ja-JP"/>
            </a:defPPr>
            <a:lvl1pPr marL="0" algn="l" defTabSz="457200" rtl="0" eaLnBrk="1" latinLnBrk="0" hangingPunct="1">
              <a:defRPr kumimoji="1" sz="800" kern="1200">
                <a:solidFill>
                  <a:schemeClr val="tx1"/>
                </a:solidFill>
                <a:latin typeface="Arial"/>
                <a:ea typeface="メイリオ"/>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r>
              <a:rPr lang="en-US" altLang="ja-JP" sz="700" dirty="0" smtClean="0"/>
              <a:t>The Kansai Electric Power Co., Inc.</a:t>
            </a:r>
            <a:endParaRPr lang="ja-JP" altLang="en-US" sz="700" dirty="0"/>
          </a:p>
        </p:txBody>
      </p:sp>
    </p:spTree>
    <p:extLst>
      <p:ext uri="{BB962C8B-B14F-4D97-AF65-F5344CB8AC3E}">
        <p14:creationId xmlns:p14="http://schemas.microsoft.com/office/powerpoint/2010/main" val="375531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最終頁_Pink">
    <p:spTree>
      <p:nvGrpSpPr>
        <p:cNvPr id="1" name=""/>
        <p:cNvGrpSpPr/>
        <p:nvPr/>
      </p:nvGrpSpPr>
      <p:grpSpPr>
        <a:xfrm>
          <a:off x="0" y="0"/>
          <a:ext cx="0" cy="0"/>
          <a:chOff x="0" y="0"/>
          <a:chExt cx="0" cy="0"/>
        </a:xfrm>
      </p:grpSpPr>
      <p:sp>
        <p:nvSpPr>
          <p:cNvPr id="9" name="フッター プレースホルダー 9"/>
          <p:cNvSpPr txBox="1">
            <a:spLocks/>
          </p:cNvSpPr>
          <p:nvPr userDrawn="1"/>
        </p:nvSpPr>
        <p:spPr>
          <a:xfrm>
            <a:off x="685800" y="2429242"/>
            <a:ext cx="2895600" cy="472589"/>
          </a:xfrm>
          <a:prstGeom prst="rect">
            <a:avLst/>
          </a:prstGeom>
        </p:spPr>
        <p:txBody>
          <a:bodyPr vert="horz" lIns="0" tIns="0" rIns="0" bIns="0" rtlCol="0" anchor="ctr"/>
          <a:lstStyle>
            <a:defPPr>
              <a:defRPr lang="ja-JP"/>
            </a:defPPr>
            <a:lvl1pPr marL="0" algn="l" defTabSz="457200" rtl="0" eaLnBrk="1" latinLnBrk="0" hangingPunct="1">
              <a:defRPr kumimoji="1" sz="800" kern="1200">
                <a:solidFill>
                  <a:schemeClr val="tx1"/>
                </a:solidFill>
                <a:latin typeface="Arial"/>
                <a:ea typeface="メイリオ"/>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US" altLang="ja-JP" sz="4400" dirty="0" smtClean="0"/>
              <a:t>Thank you.</a:t>
            </a:r>
            <a:endParaRPr lang="ja-JP" altLang="en-US" sz="4400" dirty="0"/>
          </a:p>
        </p:txBody>
      </p:sp>
      <p:pic>
        <p:nvPicPr>
          <p:cNvPr id="2" name="図 1" descr="PPT_base_breeze2_0328-07.jp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5523421"/>
            <a:ext cx="9144000" cy="1334579"/>
          </a:xfrm>
          <a:prstGeom prst="rect">
            <a:avLst/>
          </a:prstGeom>
        </p:spPr>
      </p:pic>
    </p:spTree>
    <p:extLst>
      <p:ext uri="{BB962C8B-B14F-4D97-AF65-F5344CB8AC3E}">
        <p14:creationId xmlns:p14="http://schemas.microsoft.com/office/powerpoint/2010/main" val="26810625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565003"/>
            <a:ext cx="2133600" cy="156472"/>
          </a:xfrm>
          <a:prstGeom prst="rect">
            <a:avLst/>
          </a:prstGeom>
        </p:spPr>
        <p:txBody>
          <a:bodyPr vert="horz" lIns="0" tIns="0" rIns="0" bIns="0" rtlCol="0" anchor="ctr"/>
          <a:lstStyle>
            <a:lvl1pPr algn="l">
              <a:defRPr sz="800">
                <a:solidFill>
                  <a:schemeClr val="tx1"/>
                </a:solidFill>
                <a:latin typeface="Arial"/>
                <a:ea typeface="メイリオ"/>
                <a:cs typeface="Arial"/>
              </a:defRPr>
            </a:lvl1pPr>
          </a:lstStyle>
          <a:p>
            <a:endParaRPr lang="ja-JP" altLang="en-US" dirty="0"/>
          </a:p>
        </p:txBody>
      </p:sp>
      <p:sp>
        <p:nvSpPr>
          <p:cNvPr id="5" name="フッター プレースホルダー 4"/>
          <p:cNvSpPr>
            <a:spLocks noGrp="1"/>
          </p:cNvSpPr>
          <p:nvPr>
            <p:ph type="ftr" sz="quarter" idx="3"/>
          </p:nvPr>
        </p:nvSpPr>
        <p:spPr>
          <a:xfrm>
            <a:off x="3124200" y="6565003"/>
            <a:ext cx="2895600" cy="156472"/>
          </a:xfrm>
          <a:prstGeom prst="rect">
            <a:avLst/>
          </a:prstGeom>
        </p:spPr>
        <p:txBody>
          <a:bodyPr vert="horz" lIns="0" tIns="0" rIns="0" bIns="0" rtlCol="0" anchor="ctr"/>
          <a:lstStyle>
            <a:lvl1pPr algn="ctr">
              <a:defRPr sz="800">
                <a:solidFill>
                  <a:schemeClr val="tx1"/>
                </a:solidFill>
                <a:latin typeface="Arial"/>
                <a:ea typeface="メイリオ"/>
              </a:defRPr>
            </a:lvl1pPr>
          </a:lstStyle>
          <a:p>
            <a:endParaRPr lang="ja-JP" altLang="en-US"/>
          </a:p>
        </p:txBody>
      </p:sp>
      <p:sp>
        <p:nvSpPr>
          <p:cNvPr id="6" name="スライド番号プレースホルダー 5"/>
          <p:cNvSpPr>
            <a:spLocks noGrp="1"/>
          </p:cNvSpPr>
          <p:nvPr>
            <p:ph type="sldNum" sz="quarter" idx="4"/>
          </p:nvPr>
        </p:nvSpPr>
        <p:spPr>
          <a:xfrm>
            <a:off x="6553200" y="6565003"/>
            <a:ext cx="2133600" cy="156472"/>
          </a:xfrm>
          <a:prstGeom prst="rect">
            <a:avLst/>
          </a:prstGeom>
        </p:spPr>
        <p:txBody>
          <a:bodyPr vert="horz" lIns="0" tIns="0" rIns="0" bIns="0" rtlCol="0" anchor="ctr"/>
          <a:lstStyle>
            <a:lvl1pPr algn="r">
              <a:defRPr sz="800">
                <a:solidFill>
                  <a:schemeClr val="tx1"/>
                </a:solidFill>
                <a:latin typeface="Arial"/>
                <a:ea typeface="メイリオ"/>
                <a:cs typeface="Arial"/>
              </a:defRPr>
            </a:lvl1pPr>
          </a:lstStyle>
          <a:p>
            <a:fld id="{879E8646-D9EA-2E4C-AF8C-FEC506DFEF7C}" type="slidenum">
              <a:rPr lang="ja-JP" altLang="en-US" smtClean="0"/>
              <a:pPr/>
              <a:t>‹#›</a:t>
            </a:fld>
            <a:endParaRPr lang="ja-JP" altLang="en-US" dirty="0"/>
          </a:p>
        </p:txBody>
      </p:sp>
      <p:grpSp>
        <p:nvGrpSpPr>
          <p:cNvPr id="7" name="図形グループ 6"/>
          <p:cNvGrpSpPr/>
          <p:nvPr userDrawn="1"/>
        </p:nvGrpSpPr>
        <p:grpSpPr>
          <a:xfrm>
            <a:off x="-1349480" y="753795"/>
            <a:ext cx="1298768" cy="756296"/>
            <a:chOff x="-1352162" y="569643"/>
            <a:chExt cx="1298768" cy="538160"/>
          </a:xfrm>
        </p:grpSpPr>
        <p:sp>
          <p:nvSpPr>
            <p:cNvPr id="8" name="テキスト ボックス 7"/>
            <p:cNvSpPr txBox="1">
              <a:spLocks noChangeArrowheads="1"/>
            </p:cNvSpPr>
            <p:nvPr userDrawn="1"/>
          </p:nvSpPr>
          <p:spPr bwMode="auto">
            <a:xfrm>
              <a:off x="-1352162" y="569643"/>
              <a:ext cx="1298768" cy="360000"/>
            </a:xfrm>
            <a:prstGeom prst="rect">
              <a:avLst/>
            </a:prstGeom>
            <a:solidFill>
              <a:srgbClr val="000000"/>
            </a:solidFill>
            <a:ln>
              <a:noFill/>
            </a:ln>
            <a:extLst/>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900" dirty="0" smtClean="0">
                  <a:solidFill>
                    <a:srgbClr val="FFFFFF"/>
                  </a:solidFill>
                  <a:latin typeface="Arial" charset="0"/>
                  <a:ea typeface="メイリオ"/>
                  <a:cs typeface="Arial" charset="0"/>
                </a:rPr>
                <a:t>Black</a:t>
              </a:r>
            </a:p>
            <a:p>
              <a:pPr>
                <a:defRPr/>
              </a:pPr>
              <a:r>
                <a:rPr lang="en-US" altLang="ja-JP" sz="900" dirty="0" smtClean="0">
                  <a:solidFill>
                    <a:srgbClr val="FFFFFF"/>
                  </a:solidFill>
                  <a:latin typeface="Arial" charset="0"/>
                  <a:ea typeface="メイリオ"/>
                  <a:cs typeface="Arial" charset="0"/>
                </a:rPr>
                <a:t>R0 G0 B0</a:t>
              </a:r>
            </a:p>
            <a:p>
              <a:pPr>
                <a:defRPr/>
              </a:pPr>
              <a:endParaRPr lang="ja-JP" altLang="en-US" sz="900" dirty="0" smtClean="0">
                <a:solidFill>
                  <a:srgbClr val="000000"/>
                </a:solidFill>
                <a:latin typeface="Arial" charset="0"/>
                <a:ea typeface="メイリオ"/>
                <a:cs typeface="Arial" charset="0"/>
              </a:endParaRPr>
            </a:p>
          </p:txBody>
        </p:sp>
        <p:sp>
          <p:nvSpPr>
            <p:cNvPr id="9" name="正方形/長方形 8"/>
            <p:cNvSpPr/>
            <p:nvPr userDrawn="1"/>
          </p:nvSpPr>
          <p:spPr>
            <a:xfrm>
              <a:off x="-1349482" y="931203"/>
              <a:ext cx="324000" cy="175044"/>
            </a:xfrm>
            <a:prstGeom prst="rect">
              <a:avLst/>
            </a:prstGeom>
            <a:solidFill>
              <a:srgbClr val="333333"/>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0" name="正方形/長方形 9"/>
            <p:cNvSpPr/>
            <p:nvPr userDrawn="1"/>
          </p:nvSpPr>
          <p:spPr>
            <a:xfrm>
              <a:off x="-1025482" y="931203"/>
              <a:ext cx="324000" cy="175044"/>
            </a:xfrm>
            <a:prstGeom prst="rect">
              <a:avLst/>
            </a:prstGeom>
            <a:solidFill>
              <a:srgbClr val="666666"/>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1" name="正方形/長方形 10"/>
            <p:cNvSpPr/>
            <p:nvPr userDrawn="1"/>
          </p:nvSpPr>
          <p:spPr>
            <a:xfrm>
              <a:off x="-701482" y="931203"/>
              <a:ext cx="324000" cy="175044"/>
            </a:xfrm>
            <a:prstGeom prst="rect">
              <a:avLst/>
            </a:prstGeom>
            <a:solidFill>
              <a:srgbClr val="999999"/>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2" name="正方形/長方形 11"/>
            <p:cNvSpPr/>
            <p:nvPr userDrawn="1"/>
          </p:nvSpPr>
          <p:spPr>
            <a:xfrm>
              <a:off x="-377482" y="932759"/>
              <a:ext cx="324000" cy="175044"/>
            </a:xfrm>
            <a:prstGeom prst="rect">
              <a:avLst/>
            </a:prstGeom>
            <a:solidFill>
              <a:srgbClr val="CCCCCC"/>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grpSp>
      <p:grpSp>
        <p:nvGrpSpPr>
          <p:cNvPr id="13" name="図形グループ 12"/>
          <p:cNvGrpSpPr/>
          <p:nvPr userDrawn="1"/>
        </p:nvGrpSpPr>
        <p:grpSpPr>
          <a:xfrm>
            <a:off x="-1343938" y="0"/>
            <a:ext cx="1296000" cy="755999"/>
            <a:chOff x="-1324519" y="-285602"/>
            <a:chExt cx="1296000" cy="535044"/>
          </a:xfrm>
        </p:grpSpPr>
        <p:sp>
          <p:nvSpPr>
            <p:cNvPr id="14" name="テキスト ボックス 13"/>
            <p:cNvSpPr txBox="1">
              <a:spLocks noChangeArrowheads="1"/>
            </p:cNvSpPr>
            <p:nvPr userDrawn="1"/>
          </p:nvSpPr>
          <p:spPr bwMode="auto">
            <a:xfrm>
              <a:off x="-1324519" y="-285602"/>
              <a:ext cx="1295999" cy="360000"/>
            </a:xfrm>
            <a:prstGeom prst="rect">
              <a:avLst/>
            </a:prstGeom>
            <a:solidFill>
              <a:srgbClr val="E60012"/>
            </a:solidFill>
            <a:ln>
              <a:noFill/>
            </a:ln>
            <a:extLst/>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900" dirty="0" smtClean="0">
                  <a:solidFill>
                    <a:srgbClr val="FFFFFF"/>
                  </a:solidFill>
                  <a:latin typeface="Arial" charset="0"/>
                  <a:ea typeface="メイリオ"/>
                  <a:cs typeface="Arial" charset="0"/>
                </a:rPr>
                <a:t>KEPCO Red</a:t>
              </a:r>
            </a:p>
            <a:p>
              <a:pPr>
                <a:defRPr/>
              </a:pPr>
              <a:r>
                <a:rPr lang="en-US" altLang="ja-JP" sz="900" dirty="0" smtClean="0">
                  <a:solidFill>
                    <a:srgbClr val="FFFFFF"/>
                  </a:solidFill>
                  <a:latin typeface="Arial" charset="0"/>
                  <a:ea typeface="メイリオ"/>
                  <a:cs typeface="Arial" charset="0"/>
                </a:rPr>
                <a:t>R230 G0 B18</a:t>
              </a:r>
            </a:p>
            <a:p>
              <a:pPr>
                <a:defRPr/>
              </a:pPr>
              <a:endParaRPr lang="ja-JP" altLang="en-US" sz="900" dirty="0" smtClean="0">
                <a:solidFill>
                  <a:srgbClr val="000000"/>
                </a:solidFill>
                <a:latin typeface="Arial" charset="0"/>
                <a:ea typeface="メイリオ"/>
                <a:cs typeface="Arial" charset="0"/>
              </a:endParaRPr>
            </a:p>
          </p:txBody>
        </p:sp>
        <p:sp>
          <p:nvSpPr>
            <p:cNvPr id="15" name="正方形/長方形 14"/>
            <p:cNvSpPr/>
            <p:nvPr userDrawn="1"/>
          </p:nvSpPr>
          <p:spPr>
            <a:xfrm>
              <a:off x="-1324519" y="72838"/>
              <a:ext cx="324000" cy="175044"/>
            </a:xfrm>
            <a:prstGeom prst="rect">
              <a:avLst/>
            </a:prstGeom>
            <a:solidFill>
              <a:srgbClr val="EB3341"/>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6" name="正方形/長方形 15"/>
            <p:cNvSpPr/>
            <p:nvPr userDrawn="1"/>
          </p:nvSpPr>
          <p:spPr>
            <a:xfrm>
              <a:off x="-1000519" y="72838"/>
              <a:ext cx="324000" cy="175044"/>
            </a:xfrm>
            <a:prstGeom prst="rect">
              <a:avLst/>
            </a:prstGeom>
            <a:solidFill>
              <a:srgbClr val="F06671"/>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7" name="正方形/長方形 16"/>
            <p:cNvSpPr/>
            <p:nvPr userDrawn="1"/>
          </p:nvSpPr>
          <p:spPr>
            <a:xfrm>
              <a:off x="-676519" y="72838"/>
              <a:ext cx="324000" cy="175044"/>
            </a:xfrm>
            <a:prstGeom prst="rect">
              <a:avLst/>
            </a:prstGeom>
            <a:solidFill>
              <a:srgbClr val="F599A0"/>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sp>
          <p:nvSpPr>
            <p:cNvPr id="18" name="正方形/長方形 17"/>
            <p:cNvSpPr/>
            <p:nvPr userDrawn="1"/>
          </p:nvSpPr>
          <p:spPr>
            <a:xfrm>
              <a:off x="-352519" y="74398"/>
              <a:ext cx="324000" cy="175044"/>
            </a:xfrm>
            <a:prstGeom prst="rect">
              <a:avLst/>
            </a:prstGeom>
            <a:solidFill>
              <a:srgbClr val="FACCD0"/>
            </a:solidFill>
            <a:ln>
              <a:noFill/>
            </a:ln>
          </p:spPr>
          <p:txBody>
            <a:bodyPr lIns="72000" tIns="36000" rIns="72000" bIns="36000">
              <a:spAutoFit/>
            </a:bodyPr>
            <a:lstStyle/>
            <a:p>
              <a:pPr lvl="0"/>
              <a:endParaRPr lang="ja-JP" altLang="en-US" sz="1050">
                <a:solidFill>
                  <a:srgbClr val="FFFFFF"/>
                </a:solidFill>
                <a:latin typeface="Arial" charset="0"/>
                <a:ea typeface="メイリオ"/>
                <a:cs typeface="Arial" charset="0"/>
              </a:endParaRPr>
            </a:p>
          </p:txBody>
        </p:sp>
      </p:grpSp>
      <p:grpSp>
        <p:nvGrpSpPr>
          <p:cNvPr id="19" name="図形グループ 18"/>
          <p:cNvGrpSpPr/>
          <p:nvPr userDrawn="1"/>
        </p:nvGrpSpPr>
        <p:grpSpPr>
          <a:xfrm>
            <a:off x="-1341165" y="2245954"/>
            <a:ext cx="1296000" cy="686341"/>
            <a:chOff x="-1367936" y="1193984"/>
            <a:chExt cx="1296000" cy="739987"/>
          </a:xfrm>
        </p:grpSpPr>
        <p:sp>
          <p:nvSpPr>
            <p:cNvPr id="20" name="テキスト ボックス 19"/>
            <p:cNvSpPr txBox="1">
              <a:spLocks noChangeArrowheads="1"/>
            </p:cNvSpPr>
            <p:nvPr userDrawn="1"/>
          </p:nvSpPr>
          <p:spPr bwMode="auto">
            <a:xfrm>
              <a:off x="-1367935" y="1193984"/>
              <a:ext cx="1295999" cy="464306"/>
            </a:xfrm>
            <a:prstGeom prst="rect">
              <a:avLst/>
            </a:prstGeom>
            <a:solidFill>
              <a:schemeClr val="tx2"/>
            </a:solidFill>
            <a:ln>
              <a:noFill/>
            </a:ln>
            <a:extLst/>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900" dirty="0" smtClean="0">
                  <a:solidFill>
                    <a:srgbClr val="FFFFFF"/>
                  </a:solidFill>
                  <a:latin typeface="Arial" charset="0"/>
                  <a:ea typeface="メイリオ"/>
                  <a:cs typeface="Arial" charset="0"/>
                </a:rPr>
                <a:t>Warm-hearted Gray</a:t>
              </a:r>
            </a:p>
            <a:p>
              <a:pPr>
                <a:defRPr/>
              </a:pPr>
              <a:r>
                <a:rPr lang="en-US" altLang="ja-JP" sz="900" dirty="0" smtClean="0">
                  <a:solidFill>
                    <a:srgbClr val="FFFFFF"/>
                  </a:solidFill>
                  <a:latin typeface="Arial" charset="0"/>
                  <a:ea typeface="メイリオ"/>
                  <a:cs typeface="Arial" charset="0"/>
                </a:rPr>
                <a:t>R113 G109 B107</a:t>
              </a:r>
              <a:endParaRPr lang="ja-JP" altLang="en-US" sz="900" dirty="0" smtClean="0">
                <a:solidFill>
                  <a:srgbClr val="000000"/>
                </a:solidFill>
                <a:latin typeface="Arial" charset="0"/>
                <a:ea typeface="メイリオ"/>
                <a:cs typeface="Arial" charset="0"/>
              </a:endParaRPr>
            </a:p>
          </p:txBody>
        </p:sp>
        <p:sp>
          <p:nvSpPr>
            <p:cNvPr id="21" name="正方形/長方形 20"/>
            <p:cNvSpPr/>
            <p:nvPr userDrawn="1"/>
          </p:nvSpPr>
          <p:spPr>
            <a:xfrm>
              <a:off x="-1367936" y="1658290"/>
              <a:ext cx="324000" cy="272933"/>
            </a:xfrm>
            <a:prstGeom prst="rect">
              <a:avLst/>
            </a:prstGeom>
            <a:solidFill>
              <a:srgbClr val="8E8A89"/>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2" name="正方形/長方形 21"/>
            <p:cNvSpPr/>
            <p:nvPr userDrawn="1"/>
          </p:nvSpPr>
          <p:spPr>
            <a:xfrm>
              <a:off x="-1043936" y="1658291"/>
              <a:ext cx="324000" cy="272934"/>
            </a:xfrm>
            <a:prstGeom prst="rect">
              <a:avLst/>
            </a:prstGeom>
            <a:solidFill>
              <a:srgbClr val="AAA7A6"/>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3" name="正方形/長方形 22"/>
            <p:cNvSpPr/>
            <p:nvPr userDrawn="1"/>
          </p:nvSpPr>
          <p:spPr>
            <a:xfrm>
              <a:off x="-719936" y="1658291"/>
              <a:ext cx="324000" cy="272934"/>
            </a:xfrm>
            <a:prstGeom prst="rect">
              <a:avLst/>
            </a:prstGeom>
            <a:solidFill>
              <a:srgbClr val="C6C5C4"/>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4" name="正方形/長方形 23"/>
            <p:cNvSpPr/>
            <p:nvPr userDrawn="1"/>
          </p:nvSpPr>
          <p:spPr>
            <a:xfrm>
              <a:off x="-395936" y="1661037"/>
              <a:ext cx="324000" cy="272934"/>
            </a:xfrm>
            <a:prstGeom prst="rect">
              <a:avLst/>
            </a:prstGeom>
            <a:solidFill>
              <a:srgbClr val="E3E2E1"/>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grpSp>
      <p:grpSp>
        <p:nvGrpSpPr>
          <p:cNvPr id="25" name="図形グループ 24"/>
          <p:cNvGrpSpPr/>
          <p:nvPr userDrawn="1"/>
        </p:nvGrpSpPr>
        <p:grpSpPr>
          <a:xfrm>
            <a:off x="-1343938" y="1562161"/>
            <a:ext cx="1298769" cy="686339"/>
            <a:chOff x="-1360572" y="1167843"/>
            <a:chExt cx="1298769" cy="458996"/>
          </a:xfrm>
        </p:grpSpPr>
        <p:sp>
          <p:nvSpPr>
            <p:cNvPr id="26" name="テキスト ボックス 25"/>
            <p:cNvSpPr txBox="1">
              <a:spLocks noChangeArrowheads="1"/>
            </p:cNvSpPr>
            <p:nvPr userDrawn="1"/>
          </p:nvSpPr>
          <p:spPr bwMode="auto">
            <a:xfrm>
              <a:off x="-1360571" y="1167843"/>
              <a:ext cx="1298768" cy="287998"/>
            </a:xfrm>
            <a:prstGeom prst="rect">
              <a:avLst/>
            </a:prstGeom>
            <a:solidFill>
              <a:schemeClr val="bg2"/>
            </a:solidFill>
            <a:ln>
              <a:noFill/>
            </a:ln>
            <a:extLst/>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900" dirty="0" smtClean="0">
                  <a:solidFill>
                    <a:srgbClr val="FFFFFF"/>
                  </a:solidFill>
                  <a:latin typeface="Arial" charset="0"/>
                  <a:ea typeface="メイリオ"/>
                  <a:cs typeface="Arial" charset="0"/>
                </a:rPr>
                <a:t>Empowering Orange</a:t>
              </a:r>
            </a:p>
            <a:p>
              <a:pPr>
                <a:defRPr/>
              </a:pPr>
              <a:r>
                <a:rPr lang="en-US" altLang="ja-JP" sz="900" dirty="0" smtClean="0">
                  <a:solidFill>
                    <a:srgbClr val="FFFFFF"/>
                  </a:solidFill>
                  <a:latin typeface="Arial" charset="0"/>
                  <a:ea typeface="メイリオ"/>
                  <a:cs typeface="Arial" charset="0"/>
                </a:rPr>
                <a:t>R235 G97 B0</a:t>
              </a:r>
              <a:endParaRPr lang="ja-JP" altLang="en-US" sz="900" dirty="0" smtClean="0">
                <a:solidFill>
                  <a:srgbClr val="000000"/>
                </a:solidFill>
                <a:latin typeface="Arial" charset="0"/>
                <a:ea typeface="メイリオ"/>
                <a:cs typeface="Arial" charset="0"/>
              </a:endParaRPr>
            </a:p>
          </p:txBody>
        </p:sp>
        <p:sp>
          <p:nvSpPr>
            <p:cNvPr id="27" name="正方形/長方形 26"/>
            <p:cNvSpPr/>
            <p:nvPr userDrawn="1"/>
          </p:nvSpPr>
          <p:spPr>
            <a:xfrm>
              <a:off x="-1360572" y="1455841"/>
              <a:ext cx="324000" cy="169295"/>
            </a:xfrm>
            <a:prstGeom prst="rect">
              <a:avLst/>
            </a:prstGeom>
            <a:solidFill>
              <a:srgbClr val="EF8033"/>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8" name="正方形/長方形 27"/>
            <p:cNvSpPr/>
            <p:nvPr userDrawn="1"/>
          </p:nvSpPr>
          <p:spPr>
            <a:xfrm>
              <a:off x="-1036572" y="1455841"/>
              <a:ext cx="324000" cy="169295"/>
            </a:xfrm>
            <a:prstGeom prst="rect">
              <a:avLst/>
            </a:prstGeom>
            <a:solidFill>
              <a:srgbClr val="F3A066"/>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29" name="正方形/長方形 28"/>
            <p:cNvSpPr/>
            <p:nvPr userDrawn="1"/>
          </p:nvSpPr>
          <p:spPr>
            <a:xfrm>
              <a:off x="-712572" y="1455841"/>
              <a:ext cx="324000" cy="169295"/>
            </a:xfrm>
            <a:prstGeom prst="rect">
              <a:avLst/>
            </a:prstGeom>
            <a:solidFill>
              <a:srgbClr val="F7C099"/>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sp>
          <p:nvSpPr>
            <p:cNvPr id="30" name="正方形/長方形 29"/>
            <p:cNvSpPr/>
            <p:nvPr userDrawn="1"/>
          </p:nvSpPr>
          <p:spPr>
            <a:xfrm>
              <a:off x="-388572" y="1457544"/>
              <a:ext cx="324000" cy="169295"/>
            </a:xfrm>
            <a:prstGeom prst="rect">
              <a:avLst/>
            </a:prstGeom>
            <a:solidFill>
              <a:srgbClr val="FBDFCC"/>
            </a:solidFill>
            <a:ln>
              <a:noFill/>
            </a:ln>
          </p:spPr>
          <p:txBody>
            <a:bodyPr lIns="72000" tIns="36000" rIns="72000" bIns="36000">
              <a:spAutoFit/>
            </a:bodyPr>
            <a:lstStyle/>
            <a:p>
              <a:pPr lvl="0"/>
              <a:endParaRPr lang="ja-JP" altLang="en-US" sz="1000">
                <a:solidFill>
                  <a:srgbClr val="FFFFFF"/>
                </a:solidFill>
                <a:latin typeface="Arial" charset="0"/>
                <a:ea typeface="メイリオ"/>
                <a:cs typeface="Arial" charset="0"/>
              </a:endParaRPr>
            </a:p>
          </p:txBody>
        </p:sp>
      </p:grpSp>
      <p:grpSp>
        <p:nvGrpSpPr>
          <p:cNvPr id="31" name="図形グループ 31"/>
          <p:cNvGrpSpPr/>
          <p:nvPr userDrawn="1"/>
        </p:nvGrpSpPr>
        <p:grpSpPr>
          <a:xfrm>
            <a:off x="-1343941" y="3170696"/>
            <a:ext cx="1296000" cy="527956"/>
            <a:chOff x="-2661162" y="2228842"/>
            <a:chExt cx="1296000" cy="691050"/>
          </a:xfrm>
        </p:grpSpPr>
        <p:sp>
          <p:nvSpPr>
            <p:cNvPr id="32" name="テキスト ボックス 31"/>
            <p:cNvSpPr txBox="1">
              <a:spLocks noChangeArrowheads="1"/>
            </p:cNvSpPr>
            <p:nvPr userDrawn="1"/>
          </p:nvSpPr>
          <p:spPr bwMode="auto">
            <a:xfrm>
              <a:off x="-2661161" y="2228842"/>
              <a:ext cx="1295999" cy="432000"/>
            </a:xfrm>
            <a:prstGeom prst="rect">
              <a:avLst/>
            </a:prstGeom>
            <a:solidFill>
              <a:schemeClr val="accent1"/>
            </a:solidFill>
            <a:ln>
              <a:noFill/>
            </a:ln>
            <a:extLst/>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smtClean="0">
                  <a:solidFill>
                    <a:srgbClr val="FFFFFF"/>
                  </a:solidFill>
                  <a:latin typeface="Arial" charset="0"/>
                  <a:ea typeface="メイリオ"/>
                  <a:cs typeface="Arial" charset="0"/>
                </a:rPr>
                <a:t>Blue</a:t>
              </a:r>
            </a:p>
            <a:p>
              <a:pPr>
                <a:defRPr/>
              </a:pPr>
              <a:r>
                <a:rPr lang="en-US" altLang="ja-JP" sz="800" dirty="0" smtClean="0">
                  <a:solidFill>
                    <a:srgbClr val="FFFFFF"/>
                  </a:solidFill>
                  <a:latin typeface="Arial" charset="0"/>
                  <a:ea typeface="メイリオ"/>
                  <a:cs typeface="Arial" charset="0"/>
                </a:rPr>
                <a:t>R0 G117 B194</a:t>
              </a:r>
            </a:p>
          </p:txBody>
        </p:sp>
        <p:sp>
          <p:nvSpPr>
            <p:cNvPr id="33" name="正方形/長方形 32"/>
            <p:cNvSpPr/>
            <p:nvPr userDrawn="1"/>
          </p:nvSpPr>
          <p:spPr>
            <a:xfrm>
              <a:off x="-2661162" y="2660843"/>
              <a:ext cx="324000" cy="256304"/>
            </a:xfrm>
            <a:prstGeom prst="rect">
              <a:avLst/>
            </a:prstGeom>
            <a:solidFill>
              <a:srgbClr val="3390CE"/>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34" name="正方形/長方形 33"/>
            <p:cNvSpPr/>
            <p:nvPr userDrawn="1"/>
          </p:nvSpPr>
          <p:spPr>
            <a:xfrm>
              <a:off x="-2337162" y="2660843"/>
              <a:ext cx="324000" cy="256304"/>
            </a:xfrm>
            <a:prstGeom prst="rect">
              <a:avLst/>
            </a:prstGeom>
            <a:solidFill>
              <a:srgbClr val="66ACDA"/>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35" name="正方形/長方形 34"/>
            <p:cNvSpPr/>
            <p:nvPr userDrawn="1"/>
          </p:nvSpPr>
          <p:spPr>
            <a:xfrm>
              <a:off x="-2013162" y="2660843"/>
              <a:ext cx="324000" cy="256304"/>
            </a:xfrm>
            <a:prstGeom prst="rect">
              <a:avLst/>
            </a:prstGeom>
            <a:solidFill>
              <a:srgbClr val="99C8E6"/>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36" name="正方形/長方形 35"/>
            <p:cNvSpPr/>
            <p:nvPr userDrawn="1"/>
          </p:nvSpPr>
          <p:spPr>
            <a:xfrm>
              <a:off x="-1689162" y="2663588"/>
              <a:ext cx="324000" cy="256304"/>
            </a:xfrm>
            <a:prstGeom prst="rect">
              <a:avLst/>
            </a:prstGeom>
            <a:solidFill>
              <a:srgbClr val="CCE3F3"/>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37" name="図形グループ 32"/>
          <p:cNvGrpSpPr/>
          <p:nvPr userDrawn="1"/>
        </p:nvGrpSpPr>
        <p:grpSpPr>
          <a:xfrm>
            <a:off x="-1346712" y="5276229"/>
            <a:ext cx="1296000" cy="527956"/>
            <a:chOff x="-1365163" y="2228842"/>
            <a:chExt cx="1296000" cy="691050"/>
          </a:xfrm>
        </p:grpSpPr>
        <p:sp>
          <p:nvSpPr>
            <p:cNvPr id="38" name="テキスト ボックス 37"/>
            <p:cNvSpPr txBox="1">
              <a:spLocks noChangeArrowheads="1"/>
            </p:cNvSpPr>
            <p:nvPr userDrawn="1"/>
          </p:nvSpPr>
          <p:spPr bwMode="auto">
            <a:xfrm>
              <a:off x="-1365162" y="2228842"/>
              <a:ext cx="1295999" cy="432000"/>
            </a:xfrm>
            <a:prstGeom prst="rect">
              <a:avLst/>
            </a:prstGeom>
            <a:solidFill>
              <a:schemeClr val="accent5"/>
            </a:solidFill>
            <a:ln>
              <a:noFill/>
            </a:ln>
            <a:extLst/>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smtClean="0">
                  <a:solidFill>
                    <a:srgbClr val="FFFFFF"/>
                  </a:solidFill>
                  <a:latin typeface="Arial" charset="0"/>
                  <a:ea typeface="メイリオ"/>
                  <a:cs typeface="Arial" charset="0"/>
                </a:rPr>
                <a:t>Purple</a:t>
              </a:r>
            </a:p>
            <a:p>
              <a:pPr>
                <a:defRPr/>
              </a:pPr>
              <a:r>
                <a:rPr lang="en-US" altLang="ja-JP" sz="800" dirty="0" smtClean="0">
                  <a:solidFill>
                    <a:srgbClr val="FFFFFF"/>
                  </a:solidFill>
                  <a:latin typeface="Arial" charset="0"/>
                  <a:ea typeface="メイリオ"/>
                  <a:cs typeface="Arial" charset="0"/>
                </a:rPr>
                <a:t>R103 G68 B152</a:t>
              </a:r>
            </a:p>
          </p:txBody>
        </p:sp>
        <p:sp>
          <p:nvSpPr>
            <p:cNvPr id="39" name="正方形/長方形 38"/>
            <p:cNvSpPr/>
            <p:nvPr userDrawn="1"/>
          </p:nvSpPr>
          <p:spPr>
            <a:xfrm>
              <a:off x="-1365163" y="2660843"/>
              <a:ext cx="324000" cy="256304"/>
            </a:xfrm>
            <a:prstGeom prst="rect">
              <a:avLst/>
            </a:prstGeom>
            <a:solidFill>
              <a:srgbClr val="856AAD"/>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0" name="正方形/長方形 39"/>
            <p:cNvSpPr/>
            <p:nvPr userDrawn="1"/>
          </p:nvSpPr>
          <p:spPr>
            <a:xfrm>
              <a:off x="-1041163" y="2660843"/>
              <a:ext cx="324000" cy="256304"/>
            </a:xfrm>
            <a:prstGeom prst="rect">
              <a:avLst/>
            </a:prstGeom>
            <a:solidFill>
              <a:srgbClr val="A48FC1"/>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1" name="正方形/長方形 40"/>
            <p:cNvSpPr/>
            <p:nvPr userDrawn="1"/>
          </p:nvSpPr>
          <p:spPr>
            <a:xfrm>
              <a:off x="-717163" y="2660843"/>
              <a:ext cx="324000" cy="256304"/>
            </a:xfrm>
            <a:prstGeom prst="rect">
              <a:avLst/>
            </a:prstGeom>
            <a:solidFill>
              <a:srgbClr val="C2B4D6"/>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2" name="正方形/長方形 41"/>
            <p:cNvSpPr/>
            <p:nvPr userDrawn="1"/>
          </p:nvSpPr>
          <p:spPr>
            <a:xfrm>
              <a:off x="-393163" y="2663588"/>
              <a:ext cx="324000" cy="256304"/>
            </a:xfrm>
            <a:prstGeom prst="rect">
              <a:avLst/>
            </a:prstGeom>
            <a:solidFill>
              <a:srgbClr val="E1DAEA"/>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43" name="図形グループ 33"/>
          <p:cNvGrpSpPr/>
          <p:nvPr userDrawn="1"/>
        </p:nvGrpSpPr>
        <p:grpSpPr>
          <a:xfrm>
            <a:off x="-1346712" y="3696555"/>
            <a:ext cx="1296000" cy="527956"/>
            <a:chOff x="-2661163" y="2951587"/>
            <a:chExt cx="1296000" cy="691050"/>
          </a:xfrm>
        </p:grpSpPr>
        <p:sp>
          <p:nvSpPr>
            <p:cNvPr id="44" name="テキスト ボックス 43"/>
            <p:cNvSpPr txBox="1">
              <a:spLocks noChangeArrowheads="1"/>
            </p:cNvSpPr>
            <p:nvPr userDrawn="1"/>
          </p:nvSpPr>
          <p:spPr bwMode="auto">
            <a:xfrm>
              <a:off x="-2661162" y="2951587"/>
              <a:ext cx="1295999" cy="432000"/>
            </a:xfrm>
            <a:prstGeom prst="rect">
              <a:avLst/>
            </a:prstGeom>
            <a:solidFill>
              <a:schemeClr val="accent2"/>
            </a:solidFill>
            <a:ln>
              <a:noFill/>
            </a:ln>
            <a:extLst/>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smtClean="0">
                  <a:solidFill>
                    <a:srgbClr val="FFFFFF"/>
                  </a:solidFill>
                  <a:latin typeface="Arial" charset="0"/>
                  <a:ea typeface="メイリオ"/>
                  <a:cs typeface="Arial" charset="0"/>
                </a:rPr>
                <a:t>Green</a:t>
              </a:r>
            </a:p>
            <a:p>
              <a:pPr>
                <a:defRPr/>
              </a:pPr>
              <a:r>
                <a:rPr lang="en-US" altLang="ja-JP" sz="800" dirty="0" smtClean="0">
                  <a:solidFill>
                    <a:srgbClr val="FFFFFF"/>
                  </a:solidFill>
                  <a:latin typeface="Arial" charset="0"/>
                  <a:ea typeface="メイリオ"/>
                  <a:cs typeface="Arial" charset="0"/>
                </a:rPr>
                <a:t>R61 G151 B56</a:t>
              </a:r>
            </a:p>
          </p:txBody>
        </p:sp>
        <p:sp>
          <p:nvSpPr>
            <p:cNvPr id="45" name="正方形/長方形 44"/>
            <p:cNvSpPr/>
            <p:nvPr userDrawn="1"/>
          </p:nvSpPr>
          <p:spPr>
            <a:xfrm>
              <a:off x="-2661163" y="3383588"/>
              <a:ext cx="324000" cy="256304"/>
            </a:xfrm>
            <a:prstGeom prst="rect">
              <a:avLst/>
            </a:prstGeom>
            <a:solidFill>
              <a:srgbClr val="64AC60"/>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6" name="正方形/長方形 45"/>
            <p:cNvSpPr/>
            <p:nvPr userDrawn="1"/>
          </p:nvSpPr>
          <p:spPr>
            <a:xfrm>
              <a:off x="-2337163" y="3383588"/>
              <a:ext cx="324000" cy="256304"/>
            </a:xfrm>
            <a:prstGeom prst="rect">
              <a:avLst/>
            </a:prstGeom>
            <a:solidFill>
              <a:srgbClr val="8BC188"/>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7" name="正方形/長方形 46"/>
            <p:cNvSpPr/>
            <p:nvPr userDrawn="1"/>
          </p:nvSpPr>
          <p:spPr>
            <a:xfrm>
              <a:off x="-2013163" y="3383588"/>
              <a:ext cx="324000" cy="256304"/>
            </a:xfrm>
            <a:prstGeom prst="rect">
              <a:avLst/>
            </a:prstGeom>
            <a:solidFill>
              <a:srgbClr val="B2D5AF"/>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48" name="正方形/長方形 47"/>
            <p:cNvSpPr/>
            <p:nvPr userDrawn="1"/>
          </p:nvSpPr>
          <p:spPr>
            <a:xfrm>
              <a:off x="-1689163" y="3386333"/>
              <a:ext cx="324000" cy="256304"/>
            </a:xfrm>
            <a:prstGeom prst="rect">
              <a:avLst/>
            </a:prstGeom>
            <a:solidFill>
              <a:srgbClr val="D8EAD7"/>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49" name="図形グループ 34"/>
          <p:cNvGrpSpPr/>
          <p:nvPr userDrawn="1"/>
        </p:nvGrpSpPr>
        <p:grpSpPr>
          <a:xfrm>
            <a:off x="-1335627" y="5804185"/>
            <a:ext cx="1296000" cy="527956"/>
            <a:chOff x="-1365164" y="2951587"/>
            <a:chExt cx="1296000" cy="691050"/>
          </a:xfrm>
        </p:grpSpPr>
        <p:sp>
          <p:nvSpPr>
            <p:cNvPr id="50" name="テキスト ボックス 49"/>
            <p:cNvSpPr txBox="1">
              <a:spLocks noChangeArrowheads="1"/>
            </p:cNvSpPr>
            <p:nvPr userDrawn="1"/>
          </p:nvSpPr>
          <p:spPr bwMode="auto">
            <a:xfrm>
              <a:off x="-1365163" y="2951587"/>
              <a:ext cx="1295999" cy="432000"/>
            </a:xfrm>
            <a:prstGeom prst="rect">
              <a:avLst/>
            </a:prstGeom>
            <a:solidFill>
              <a:schemeClr val="accent6"/>
            </a:solidFill>
            <a:ln>
              <a:noFill/>
            </a:ln>
            <a:extLst/>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smtClean="0">
                  <a:solidFill>
                    <a:srgbClr val="FFFFFF"/>
                  </a:solidFill>
                  <a:latin typeface="Arial" charset="0"/>
                  <a:ea typeface="メイリオ"/>
                  <a:cs typeface="Arial" charset="0"/>
                </a:rPr>
                <a:t>Pink</a:t>
              </a:r>
            </a:p>
            <a:p>
              <a:pPr>
                <a:defRPr/>
              </a:pPr>
              <a:r>
                <a:rPr lang="en-US" altLang="ja-JP" sz="800" dirty="0" smtClean="0">
                  <a:solidFill>
                    <a:srgbClr val="FFFFFF"/>
                  </a:solidFill>
                  <a:latin typeface="Arial" charset="0"/>
                  <a:ea typeface="メイリオ"/>
                  <a:cs typeface="Arial" charset="0"/>
                </a:rPr>
                <a:t>R235 G110 B165</a:t>
              </a:r>
            </a:p>
          </p:txBody>
        </p:sp>
        <p:sp>
          <p:nvSpPr>
            <p:cNvPr id="51" name="正方形/長方形 50"/>
            <p:cNvSpPr/>
            <p:nvPr userDrawn="1"/>
          </p:nvSpPr>
          <p:spPr>
            <a:xfrm>
              <a:off x="-1365164" y="3383588"/>
              <a:ext cx="324000" cy="256304"/>
            </a:xfrm>
            <a:prstGeom prst="rect">
              <a:avLst/>
            </a:prstGeom>
            <a:solidFill>
              <a:srgbClr val="EF8BB7"/>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2" name="正方形/長方形 51"/>
            <p:cNvSpPr/>
            <p:nvPr userDrawn="1"/>
          </p:nvSpPr>
          <p:spPr>
            <a:xfrm>
              <a:off x="-1041164" y="3383588"/>
              <a:ext cx="324000" cy="256304"/>
            </a:xfrm>
            <a:prstGeom prst="rect">
              <a:avLst/>
            </a:prstGeom>
            <a:solidFill>
              <a:srgbClr val="F3A8C9"/>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3" name="正方形/長方形 52"/>
            <p:cNvSpPr/>
            <p:nvPr userDrawn="1"/>
          </p:nvSpPr>
          <p:spPr>
            <a:xfrm>
              <a:off x="-717164" y="3383588"/>
              <a:ext cx="324000" cy="256304"/>
            </a:xfrm>
            <a:prstGeom prst="rect">
              <a:avLst/>
            </a:prstGeom>
            <a:solidFill>
              <a:srgbClr val="F7C5DB"/>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4" name="正方形/長方形 53"/>
            <p:cNvSpPr/>
            <p:nvPr userDrawn="1"/>
          </p:nvSpPr>
          <p:spPr>
            <a:xfrm>
              <a:off x="-393164" y="3386333"/>
              <a:ext cx="324000" cy="256304"/>
            </a:xfrm>
            <a:prstGeom prst="rect">
              <a:avLst/>
            </a:prstGeom>
            <a:solidFill>
              <a:srgbClr val="FBE2ED"/>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55" name="図形グループ 35"/>
          <p:cNvGrpSpPr/>
          <p:nvPr userDrawn="1"/>
        </p:nvGrpSpPr>
        <p:grpSpPr>
          <a:xfrm>
            <a:off x="-1343942" y="4222414"/>
            <a:ext cx="1296000" cy="527956"/>
            <a:chOff x="-2661163" y="3671587"/>
            <a:chExt cx="1296000" cy="691050"/>
          </a:xfrm>
        </p:grpSpPr>
        <p:sp>
          <p:nvSpPr>
            <p:cNvPr id="56" name="テキスト ボックス 55"/>
            <p:cNvSpPr txBox="1">
              <a:spLocks noChangeArrowheads="1"/>
            </p:cNvSpPr>
            <p:nvPr userDrawn="1"/>
          </p:nvSpPr>
          <p:spPr bwMode="auto">
            <a:xfrm>
              <a:off x="-2661162" y="3671587"/>
              <a:ext cx="1295999" cy="432000"/>
            </a:xfrm>
            <a:prstGeom prst="rect">
              <a:avLst/>
            </a:prstGeom>
            <a:solidFill>
              <a:schemeClr val="accent3"/>
            </a:solidFill>
            <a:ln>
              <a:noFill/>
            </a:ln>
            <a:extLst/>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smtClean="0">
                  <a:solidFill>
                    <a:srgbClr val="FFFFFF"/>
                  </a:solidFill>
                  <a:latin typeface="Arial" charset="0"/>
                  <a:ea typeface="メイリオ"/>
                  <a:cs typeface="Arial" charset="0"/>
                </a:rPr>
                <a:t>Lime</a:t>
              </a:r>
            </a:p>
            <a:p>
              <a:pPr>
                <a:defRPr/>
              </a:pPr>
              <a:r>
                <a:rPr lang="en-US" altLang="ja-JP" sz="800" dirty="0" smtClean="0">
                  <a:solidFill>
                    <a:srgbClr val="FFFFFF"/>
                  </a:solidFill>
                  <a:latin typeface="Arial" charset="0"/>
                  <a:ea typeface="メイリオ"/>
                  <a:cs typeface="Arial" charset="0"/>
                </a:rPr>
                <a:t>R171 G205 B3</a:t>
              </a:r>
            </a:p>
          </p:txBody>
        </p:sp>
        <p:sp>
          <p:nvSpPr>
            <p:cNvPr id="57" name="正方形/長方形 56"/>
            <p:cNvSpPr/>
            <p:nvPr userDrawn="1"/>
          </p:nvSpPr>
          <p:spPr>
            <a:xfrm>
              <a:off x="-2661163" y="4103588"/>
              <a:ext cx="324000" cy="256304"/>
            </a:xfrm>
            <a:prstGeom prst="rect">
              <a:avLst/>
            </a:prstGeom>
            <a:solidFill>
              <a:srgbClr val="BCD736"/>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8" name="正方形/長方形 57"/>
            <p:cNvSpPr/>
            <p:nvPr userDrawn="1"/>
          </p:nvSpPr>
          <p:spPr>
            <a:xfrm>
              <a:off x="-2337163" y="4103588"/>
              <a:ext cx="324000" cy="256304"/>
            </a:xfrm>
            <a:prstGeom prst="rect">
              <a:avLst/>
            </a:prstGeom>
            <a:solidFill>
              <a:srgbClr val="CDE168"/>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59" name="正方形/長方形 58"/>
            <p:cNvSpPr/>
            <p:nvPr userDrawn="1"/>
          </p:nvSpPr>
          <p:spPr>
            <a:xfrm>
              <a:off x="-2013163" y="4103588"/>
              <a:ext cx="324000" cy="256304"/>
            </a:xfrm>
            <a:prstGeom prst="rect">
              <a:avLst/>
            </a:prstGeom>
            <a:solidFill>
              <a:srgbClr val="DDEB9A"/>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60" name="正方形/長方形 59"/>
            <p:cNvSpPr/>
            <p:nvPr userDrawn="1"/>
          </p:nvSpPr>
          <p:spPr>
            <a:xfrm>
              <a:off x="-1689163" y="4106333"/>
              <a:ext cx="324000" cy="256304"/>
            </a:xfrm>
            <a:prstGeom prst="rect">
              <a:avLst/>
            </a:prstGeom>
            <a:solidFill>
              <a:srgbClr val="EEF5CD"/>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61" name="図形グループ 36"/>
          <p:cNvGrpSpPr/>
          <p:nvPr userDrawn="1"/>
        </p:nvGrpSpPr>
        <p:grpSpPr>
          <a:xfrm>
            <a:off x="-1335626" y="6330044"/>
            <a:ext cx="1296000" cy="527956"/>
            <a:chOff x="-1365164" y="3671587"/>
            <a:chExt cx="1296000" cy="691050"/>
          </a:xfrm>
        </p:grpSpPr>
        <p:sp>
          <p:nvSpPr>
            <p:cNvPr id="62" name="テキスト ボックス 61"/>
            <p:cNvSpPr txBox="1">
              <a:spLocks noChangeArrowheads="1"/>
            </p:cNvSpPr>
            <p:nvPr userDrawn="1"/>
          </p:nvSpPr>
          <p:spPr bwMode="auto">
            <a:xfrm>
              <a:off x="-1365163" y="3671587"/>
              <a:ext cx="1295999" cy="432000"/>
            </a:xfrm>
            <a:prstGeom prst="rect">
              <a:avLst/>
            </a:prstGeom>
            <a:solidFill>
              <a:schemeClr val="tx1"/>
            </a:solidFill>
            <a:ln>
              <a:noFill/>
            </a:ln>
            <a:extLst/>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smtClean="0">
                  <a:solidFill>
                    <a:srgbClr val="FFFFFF"/>
                  </a:solidFill>
                  <a:latin typeface="Arial" charset="0"/>
                  <a:ea typeface="メイリオ"/>
                  <a:cs typeface="Arial" charset="0"/>
                </a:rPr>
                <a:t>Text Gray</a:t>
              </a:r>
            </a:p>
            <a:p>
              <a:pPr>
                <a:defRPr/>
              </a:pPr>
              <a:r>
                <a:rPr lang="en-US" altLang="ja-JP" sz="800" dirty="0" smtClean="0">
                  <a:solidFill>
                    <a:srgbClr val="FFFFFF"/>
                  </a:solidFill>
                  <a:latin typeface="Arial" charset="0"/>
                  <a:ea typeface="メイリオ"/>
                  <a:cs typeface="Arial" charset="0"/>
                </a:rPr>
                <a:t>R76 G68 B67</a:t>
              </a:r>
            </a:p>
          </p:txBody>
        </p:sp>
        <p:sp>
          <p:nvSpPr>
            <p:cNvPr id="63" name="正方形/長方形 62"/>
            <p:cNvSpPr/>
            <p:nvPr userDrawn="1"/>
          </p:nvSpPr>
          <p:spPr>
            <a:xfrm>
              <a:off x="-1365164" y="4103588"/>
              <a:ext cx="324000" cy="256304"/>
            </a:xfrm>
            <a:prstGeom prst="rect">
              <a:avLst/>
            </a:prstGeom>
            <a:solidFill>
              <a:srgbClr val="706A69"/>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64" name="正方形/長方形 63"/>
            <p:cNvSpPr/>
            <p:nvPr userDrawn="1"/>
          </p:nvSpPr>
          <p:spPr>
            <a:xfrm>
              <a:off x="-1041164" y="4103588"/>
              <a:ext cx="324000" cy="256304"/>
            </a:xfrm>
            <a:prstGeom prst="rect">
              <a:avLst/>
            </a:prstGeom>
            <a:solidFill>
              <a:srgbClr val="948F8E"/>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65" name="正方形/長方形 64"/>
            <p:cNvSpPr/>
            <p:nvPr userDrawn="1"/>
          </p:nvSpPr>
          <p:spPr>
            <a:xfrm>
              <a:off x="-717164" y="4103588"/>
              <a:ext cx="324000" cy="256304"/>
            </a:xfrm>
            <a:prstGeom prst="rect">
              <a:avLst/>
            </a:prstGeom>
            <a:solidFill>
              <a:srgbClr val="B7B4B4"/>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66" name="正方形/長方形 65"/>
            <p:cNvSpPr/>
            <p:nvPr userDrawn="1"/>
          </p:nvSpPr>
          <p:spPr>
            <a:xfrm>
              <a:off x="-393164" y="4106333"/>
              <a:ext cx="324000" cy="256304"/>
            </a:xfrm>
            <a:prstGeom prst="rect">
              <a:avLst/>
            </a:prstGeom>
            <a:solidFill>
              <a:srgbClr val="DBDAD9"/>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grpSp>
        <p:nvGrpSpPr>
          <p:cNvPr id="67" name="図形グループ 37"/>
          <p:cNvGrpSpPr/>
          <p:nvPr userDrawn="1"/>
        </p:nvGrpSpPr>
        <p:grpSpPr>
          <a:xfrm>
            <a:off x="-1346712" y="4750370"/>
            <a:ext cx="1296000" cy="527956"/>
            <a:chOff x="-2663933" y="4388842"/>
            <a:chExt cx="1296000" cy="691050"/>
          </a:xfrm>
        </p:grpSpPr>
        <p:sp>
          <p:nvSpPr>
            <p:cNvPr id="68" name="テキスト ボックス 67"/>
            <p:cNvSpPr txBox="1">
              <a:spLocks noChangeArrowheads="1"/>
            </p:cNvSpPr>
            <p:nvPr userDrawn="1"/>
          </p:nvSpPr>
          <p:spPr bwMode="auto">
            <a:xfrm>
              <a:off x="-2663932" y="4388842"/>
              <a:ext cx="1295999" cy="432000"/>
            </a:xfrm>
            <a:prstGeom prst="rect">
              <a:avLst/>
            </a:prstGeom>
            <a:solidFill>
              <a:schemeClr val="accent4"/>
            </a:solidFill>
            <a:ln>
              <a:noFill/>
            </a:ln>
            <a:extLst/>
          </p:spPr>
          <p:txBody>
            <a:bodyPr wrap="square" lIns="72000" tIns="36000" rIns="72000" bIns="36000">
              <a:noAutofit/>
            </a:bodyPr>
            <a:lstStyle>
              <a:lvl1pPr defTabSz="457200">
                <a:defRPr kumimoji="1">
                  <a:solidFill>
                    <a:schemeClr val="tx1"/>
                  </a:solidFill>
                  <a:latin typeface="Calibri" pitchFamily="34" charset="0"/>
                  <a:ea typeface="ＭＳ Ｐゴシック" charset="-128"/>
                </a:defRPr>
              </a:lvl1pPr>
              <a:lvl2pPr marL="742950" indent="-285750" defTabSz="457200">
                <a:defRPr kumimoji="1">
                  <a:solidFill>
                    <a:schemeClr val="tx1"/>
                  </a:solidFill>
                  <a:latin typeface="Calibri" pitchFamily="34" charset="0"/>
                  <a:ea typeface="ＭＳ Ｐゴシック" charset="-128"/>
                </a:defRPr>
              </a:lvl2pPr>
              <a:lvl3pPr marL="1143000" indent="-228600" defTabSz="457200">
                <a:defRPr kumimoji="1">
                  <a:solidFill>
                    <a:schemeClr val="tx1"/>
                  </a:solidFill>
                  <a:latin typeface="Calibri" pitchFamily="34" charset="0"/>
                  <a:ea typeface="ＭＳ Ｐゴシック" charset="-128"/>
                </a:defRPr>
              </a:lvl3pPr>
              <a:lvl4pPr marL="1600200" indent="-228600" defTabSz="457200">
                <a:defRPr kumimoji="1">
                  <a:solidFill>
                    <a:schemeClr val="tx1"/>
                  </a:solidFill>
                  <a:latin typeface="Calibri" pitchFamily="34" charset="0"/>
                  <a:ea typeface="ＭＳ Ｐゴシック" charset="-128"/>
                </a:defRPr>
              </a:lvl4pPr>
              <a:lvl5pPr marL="2057400" indent="-228600" defTabSz="457200">
                <a:defRPr kumimoji="1">
                  <a:solidFill>
                    <a:schemeClr val="tx1"/>
                  </a:solidFill>
                  <a:latin typeface="Calibri" pitchFamily="34" charset="0"/>
                  <a:ea typeface="ＭＳ Ｐゴシック" charset="-128"/>
                </a:defRPr>
              </a:lvl5pPr>
              <a:lvl6pPr marL="2514600" indent="-228600" defTabSz="457200" fontAlgn="base">
                <a:spcBef>
                  <a:spcPct val="0"/>
                </a:spcBef>
                <a:spcAft>
                  <a:spcPct val="0"/>
                </a:spcAft>
                <a:defRPr kumimoji="1">
                  <a:solidFill>
                    <a:schemeClr val="tx1"/>
                  </a:solidFill>
                  <a:latin typeface="Calibri" pitchFamily="34" charset="0"/>
                  <a:ea typeface="ＭＳ Ｐゴシック" charset="-128"/>
                </a:defRPr>
              </a:lvl6pPr>
              <a:lvl7pPr marL="2971800" indent="-228600" defTabSz="457200" fontAlgn="base">
                <a:spcBef>
                  <a:spcPct val="0"/>
                </a:spcBef>
                <a:spcAft>
                  <a:spcPct val="0"/>
                </a:spcAft>
                <a:defRPr kumimoji="1">
                  <a:solidFill>
                    <a:schemeClr val="tx1"/>
                  </a:solidFill>
                  <a:latin typeface="Calibri" pitchFamily="34" charset="0"/>
                  <a:ea typeface="ＭＳ Ｐゴシック" charset="-128"/>
                </a:defRPr>
              </a:lvl7pPr>
              <a:lvl8pPr marL="3429000" indent="-228600" defTabSz="457200" fontAlgn="base">
                <a:spcBef>
                  <a:spcPct val="0"/>
                </a:spcBef>
                <a:spcAft>
                  <a:spcPct val="0"/>
                </a:spcAft>
                <a:defRPr kumimoji="1">
                  <a:solidFill>
                    <a:schemeClr val="tx1"/>
                  </a:solidFill>
                  <a:latin typeface="Calibri" pitchFamily="34" charset="0"/>
                  <a:ea typeface="ＭＳ Ｐゴシック" charset="-128"/>
                </a:defRPr>
              </a:lvl8pPr>
              <a:lvl9pPr marL="3886200" indent="-228600" defTabSz="457200" fontAlgn="base">
                <a:spcBef>
                  <a:spcPct val="0"/>
                </a:spcBef>
                <a:spcAft>
                  <a:spcPct val="0"/>
                </a:spcAft>
                <a:defRPr kumimoji="1">
                  <a:solidFill>
                    <a:schemeClr val="tx1"/>
                  </a:solidFill>
                  <a:latin typeface="Calibri" pitchFamily="34" charset="0"/>
                  <a:ea typeface="ＭＳ Ｐゴシック" charset="-128"/>
                </a:defRPr>
              </a:lvl9pPr>
            </a:lstStyle>
            <a:p>
              <a:pPr>
                <a:defRPr/>
              </a:pPr>
              <a:r>
                <a:rPr lang="en-US" altLang="ja-JP" sz="800" dirty="0" smtClean="0">
                  <a:solidFill>
                    <a:srgbClr val="FFFFFF"/>
                  </a:solidFill>
                  <a:latin typeface="Arial" charset="0"/>
                  <a:ea typeface="メイリオ"/>
                  <a:cs typeface="Arial" charset="0"/>
                </a:rPr>
                <a:t>Turquoise</a:t>
              </a:r>
            </a:p>
            <a:p>
              <a:pPr>
                <a:defRPr/>
              </a:pPr>
              <a:r>
                <a:rPr lang="en-US" altLang="ja-JP" sz="800" dirty="0" smtClean="0">
                  <a:solidFill>
                    <a:srgbClr val="FFFFFF"/>
                  </a:solidFill>
                  <a:latin typeface="Arial" charset="0"/>
                  <a:ea typeface="メイリオ"/>
                  <a:cs typeface="Arial" charset="0"/>
                </a:rPr>
                <a:t>R0 G166 B186</a:t>
              </a:r>
            </a:p>
          </p:txBody>
        </p:sp>
        <p:sp>
          <p:nvSpPr>
            <p:cNvPr id="69" name="正方形/長方形 68"/>
            <p:cNvSpPr/>
            <p:nvPr userDrawn="1"/>
          </p:nvSpPr>
          <p:spPr>
            <a:xfrm>
              <a:off x="-2663933" y="4820843"/>
              <a:ext cx="324000" cy="256304"/>
            </a:xfrm>
            <a:prstGeom prst="rect">
              <a:avLst/>
            </a:prstGeom>
            <a:solidFill>
              <a:srgbClr val="33B8C8"/>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70" name="正方形/長方形 69"/>
            <p:cNvSpPr/>
            <p:nvPr userDrawn="1"/>
          </p:nvSpPr>
          <p:spPr>
            <a:xfrm>
              <a:off x="-2339933" y="4820843"/>
              <a:ext cx="324000" cy="256304"/>
            </a:xfrm>
            <a:prstGeom prst="rect">
              <a:avLst/>
            </a:prstGeom>
            <a:solidFill>
              <a:srgbClr val="66CAD6"/>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71" name="正方形/長方形 70"/>
            <p:cNvSpPr/>
            <p:nvPr userDrawn="1"/>
          </p:nvSpPr>
          <p:spPr>
            <a:xfrm>
              <a:off x="-2015933" y="4820843"/>
              <a:ext cx="324000" cy="256304"/>
            </a:xfrm>
            <a:prstGeom prst="rect">
              <a:avLst/>
            </a:prstGeom>
            <a:solidFill>
              <a:srgbClr val="99DBE3"/>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sp>
          <p:nvSpPr>
            <p:cNvPr id="72" name="正方形/長方形 71"/>
            <p:cNvSpPr/>
            <p:nvPr userDrawn="1"/>
          </p:nvSpPr>
          <p:spPr>
            <a:xfrm>
              <a:off x="-1691933" y="4823588"/>
              <a:ext cx="324000" cy="256304"/>
            </a:xfrm>
            <a:prstGeom prst="rect">
              <a:avLst/>
            </a:prstGeom>
            <a:solidFill>
              <a:srgbClr val="CCEDF1"/>
            </a:solidFill>
            <a:ln>
              <a:noFill/>
            </a:ln>
          </p:spPr>
          <p:txBody>
            <a:bodyPr lIns="72000" tIns="36000" rIns="72000" bIns="36000">
              <a:spAutoFit/>
            </a:bodyPr>
            <a:lstStyle/>
            <a:p>
              <a:pPr lvl="0"/>
              <a:endParaRPr lang="ja-JP" altLang="en-US" sz="800">
                <a:solidFill>
                  <a:srgbClr val="FFFFFF"/>
                </a:solidFill>
                <a:latin typeface="Arial" charset="0"/>
                <a:ea typeface="メイリオ"/>
                <a:cs typeface="Arial" charset="0"/>
              </a:endParaRPr>
            </a:p>
          </p:txBody>
        </p:sp>
      </p:grpSp>
    </p:spTree>
    <p:extLst>
      <p:ext uri="{BB962C8B-B14F-4D97-AF65-F5344CB8AC3E}">
        <p14:creationId xmlns:p14="http://schemas.microsoft.com/office/powerpoint/2010/main" val="286612962"/>
      </p:ext>
    </p:extLst>
  </p:cSld>
  <p:clrMap bg1="lt1" tx1="dk1" bg2="lt2" tx2="dk2" accent1="accent1" accent2="accent2" accent3="accent3" accent4="accent4" accent5="accent5" accent6="accent6" hlink="hlink" folHlink="folHlink"/>
  <p:sldLayoutIdLst>
    <p:sldLayoutId id="2147483683" r:id="rId1"/>
    <p:sldLayoutId id="2147483691" r:id="rId2"/>
    <p:sldLayoutId id="2147483698" r:id="rId3"/>
  </p:sldLayoutIdLst>
  <p:hf hdr="0" ftr="0" dt="0"/>
  <p:txStyles>
    <p:titleStyle>
      <a:lvl1pPr algn="ctr" defTabSz="457200" rtl="0" eaLnBrk="1" latinLnBrk="0" hangingPunct="1">
        <a:spcBef>
          <a:spcPct val="0"/>
        </a:spcBef>
        <a:buNone/>
        <a:defRPr kumimoji="1" sz="4400" kern="1200">
          <a:solidFill>
            <a:schemeClr val="tx1"/>
          </a:solidFill>
          <a:latin typeface="Arial"/>
          <a:ea typeface="メイリオ"/>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Arial"/>
          <a:ea typeface="メイリオ"/>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Arial"/>
          <a:ea typeface="メイリオ"/>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Arial"/>
          <a:ea typeface="メイリオ"/>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Arial"/>
          <a:ea typeface="メイリオ"/>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Arial"/>
          <a:ea typeface="メイリオ"/>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ja-JP" sz="3100" dirty="0" smtClean="0"/>
              <a:t>シンセツくんにおける</a:t>
            </a:r>
            <a:r>
              <a:rPr lang="en-US" altLang="ja-JP" sz="3100" dirty="0" smtClean="0"/>
              <a:t>FIT</a:t>
            </a:r>
            <a:r>
              <a:rPr lang="ja-JP" altLang="ja-JP" sz="3100" dirty="0"/>
              <a:t>送配電買取</a:t>
            </a:r>
            <a:r>
              <a:rPr lang="ja-JP" altLang="ja-JP" sz="3100" dirty="0" smtClean="0"/>
              <a:t>申込みの</a:t>
            </a:r>
            <a:r>
              <a:rPr lang="ja-JP" altLang="en-US" sz="3100" dirty="0" smtClean="0"/>
              <a:t/>
            </a:r>
            <a:br>
              <a:rPr lang="ja-JP" altLang="en-US" sz="3100" dirty="0" smtClean="0"/>
            </a:br>
            <a:r>
              <a:rPr lang="ja-JP" altLang="ja-JP" sz="3100" dirty="0" smtClean="0"/>
              <a:t>受付廃止について</a:t>
            </a:r>
            <a:r>
              <a:rPr lang="ja-JP" altLang="ja-JP" dirty="0"/>
              <a:t/>
            </a:r>
            <a:br>
              <a:rPr lang="ja-JP" altLang="ja-JP" dirty="0"/>
            </a:br>
            <a:endParaRPr kumimoji="1" lang="ja-JP" altLang="en-US" dirty="0"/>
          </a:p>
        </p:txBody>
      </p:sp>
      <p:sp>
        <p:nvSpPr>
          <p:cNvPr id="3" name="テキスト プレースホルダー 2"/>
          <p:cNvSpPr>
            <a:spLocks noGrp="1"/>
          </p:cNvSpPr>
          <p:nvPr>
            <p:ph type="body" sz="quarter" idx="13"/>
          </p:nvPr>
        </p:nvSpPr>
        <p:spPr>
          <a:xfrm>
            <a:off x="4803820" y="4051737"/>
            <a:ext cx="3654380" cy="367797"/>
          </a:xfrm>
        </p:spPr>
        <p:txBody>
          <a:bodyPr>
            <a:normAutofit/>
          </a:bodyPr>
          <a:lstStyle/>
          <a:p>
            <a:r>
              <a:rPr lang="ja-JP" altLang="en-US" sz="1800" dirty="0" smtClean="0"/>
              <a:t>大阪北電気工事受付センター</a:t>
            </a:r>
            <a:endParaRPr kumimoji="1" lang="ja-JP" altLang="en-US" sz="1800" dirty="0" smtClean="0"/>
          </a:p>
        </p:txBody>
      </p:sp>
      <p:sp>
        <p:nvSpPr>
          <p:cNvPr id="4" name="テキスト プレースホルダー 3"/>
          <p:cNvSpPr>
            <a:spLocks noGrp="1"/>
          </p:cNvSpPr>
          <p:nvPr>
            <p:ph type="body" sz="quarter" idx="14"/>
          </p:nvPr>
        </p:nvSpPr>
        <p:spPr>
          <a:xfrm>
            <a:off x="5351172" y="4610906"/>
            <a:ext cx="2559676" cy="410472"/>
          </a:xfrm>
        </p:spPr>
        <p:txBody>
          <a:bodyPr>
            <a:normAutofit/>
          </a:bodyPr>
          <a:lstStyle/>
          <a:p>
            <a:r>
              <a:rPr kumimoji="1" lang="ja-JP" altLang="en-US" sz="1600" dirty="0" smtClean="0"/>
              <a:t>２０１９／１／３０</a:t>
            </a:r>
            <a:endParaRPr kumimoji="1" lang="ja-JP" altLang="en-US" sz="1600" dirty="0"/>
          </a:p>
        </p:txBody>
      </p:sp>
    </p:spTree>
    <p:extLst>
      <p:ext uri="{BB962C8B-B14F-4D97-AF65-F5344CB8AC3E}">
        <p14:creationId xmlns:p14="http://schemas.microsoft.com/office/powerpoint/2010/main" val="2363497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dirty="0"/>
              <a:t>シンセツくんにおける</a:t>
            </a:r>
            <a:r>
              <a:rPr lang="en-US" altLang="ja-JP" dirty="0"/>
              <a:t>FIT</a:t>
            </a:r>
            <a:r>
              <a:rPr lang="ja-JP" altLang="ja-JP" dirty="0"/>
              <a:t>送配電買取申込みの受付廃止について</a:t>
            </a:r>
          </a:p>
        </p:txBody>
      </p:sp>
      <p:sp>
        <p:nvSpPr>
          <p:cNvPr id="3" name="正方形/長方形 2"/>
          <p:cNvSpPr/>
          <p:nvPr/>
        </p:nvSpPr>
        <p:spPr>
          <a:xfrm>
            <a:off x="457199" y="540913"/>
            <a:ext cx="8313313" cy="1169551"/>
          </a:xfrm>
          <a:prstGeom prst="rect">
            <a:avLst/>
          </a:prstGeom>
        </p:spPr>
        <p:txBody>
          <a:bodyPr wrap="square">
            <a:spAutoFit/>
          </a:bodyPr>
          <a:lstStyle/>
          <a:p>
            <a:pPr algn="just">
              <a:spcAft>
                <a:spcPts val="0"/>
              </a:spcAft>
            </a:pP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平素は、弊社事業に対し格別のご高配を賜り、厚く御礼を申しあげます。</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　このたび弊社は、送配電事業の法的分離を含めた事業環境の変化に的確に対応すべく、インターネット低圧工事申込み（シンセツくん）における「</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FIT</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送配電買取申込」の申込受付を平成</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31</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年</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4</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月</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29</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日（月）以降、廃止いたします。今後の「</a:t>
            </a:r>
            <a:r>
              <a:rPr lang="en-US" altLang="ja-JP" sz="1400" kern="100" dirty="0">
                <a:latin typeface="Century" panose="02040604050505020304" pitchFamily="18" charset="0"/>
                <a:ea typeface="Meiryo UI" panose="020B0604030504040204" pitchFamily="50" charset="-128"/>
                <a:cs typeface="Times New Roman" panose="02020603050405020304" pitchFamily="18" charset="0"/>
              </a:rPr>
              <a:t>FIT</a:t>
            </a:r>
            <a:r>
              <a:rPr lang="ja-JP" altLang="ja-JP" sz="1400" kern="100" dirty="0">
                <a:latin typeface="Century" panose="02040604050505020304" pitchFamily="18" charset="0"/>
                <a:ea typeface="Meiryo UI" panose="020B0604030504040204" pitchFamily="50" charset="-128"/>
                <a:cs typeface="Times New Roman" panose="02020603050405020304" pitchFamily="18" charset="0"/>
              </a:rPr>
              <a:t>送配電買取申込」については、インターネット低圧工事申込み（たくそう君）にてお申込みいただきますようお願いいたします</a:t>
            </a:r>
            <a:r>
              <a:rPr lang="ja-JP" altLang="ja-JP" sz="1400" kern="100" dirty="0" smtClean="0">
                <a:latin typeface="Century" panose="02040604050505020304" pitchFamily="18" charset="0"/>
                <a:ea typeface="Meiryo UI" panose="020B0604030504040204" pitchFamily="50" charset="-128"/>
                <a:cs typeface="Times New Roman" panose="02020603050405020304" pitchFamily="18" charset="0"/>
              </a:rPr>
              <a:t>。</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正方形/長方形 3"/>
          <p:cNvSpPr/>
          <p:nvPr/>
        </p:nvSpPr>
        <p:spPr>
          <a:xfrm>
            <a:off x="457199" y="1851491"/>
            <a:ext cx="8313312" cy="52322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ja-JP" sz="1400" b="1" dirty="0">
                <a:solidFill>
                  <a:srgbClr val="FF0000"/>
                </a:solidFill>
                <a:ea typeface="Meiryo UI" panose="020B0604030504040204" pitchFamily="50" charset="-128"/>
              </a:rPr>
              <a:t>事前</a:t>
            </a:r>
            <a:r>
              <a:rPr lang="ja-JP" altLang="ja-JP" sz="1400" b="1" dirty="0" smtClean="0">
                <a:solidFill>
                  <a:srgbClr val="FF0000"/>
                </a:solidFill>
                <a:ea typeface="Meiryo UI" panose="020B0604030504040204" pitchFamily="50" charset="-128"/>
              </a:rPr>
              <a:t>に</a:t>
            </a:r>
            <a:r>
              <a:rPr lang="ja-JP" altLang="en-US" sz="1400" b="1" dirty="0" smtClean="0">
                <a:solidFill>
                  <a:srgbClr val="FF0000"/>
                </a:solidFill>
                <a:ea typeface="Meiryo UI" panose="020B0604030504040204" pitchFamily="50" charset="-128"/>
              </a:rPr>
              <a:t>「</a:t>
            </a:r>
            <a:r>
              <a:rPr lang="ja-JP" altLang="ja-JP" sz="1400" b="1" dirty="0" smtClean="0">
                <a:solidFill>
                  <a:srgbClr val="FF0000"/>
                </a:solidFill>
                <a:ea typeface="Meiryo UI" panose="020B0604030504040204" pitchFamily="50" charset="-128"/>
              </a:rPr>
              <a:t>たく</a:t>
            </a:r>
            <a:r>
              <a:rPr lang="ja-JP" altLang="ja-JP" sz="1400" b="1" dirty="0">
                <a:solidFill>
                  <a:srgbClr val="FF0000"/>
                </a:solidFill>
                <a:ea typeface="Meiryo UI" panose="020B0604030504040204" pitchFamily="50" charset="-128"/>
              </a:rPr>
              <a:t>そう</a:t>
            </a:r>
            <a:r>
              <a:rPr lang="ja-JP" altLang="ja-JP" sz="1400" b="1" dirty="0" smtClean="0">
                <a:solidFill>
                  <a:srgbClr val="FF0000"/>
                </a:solidFill>
                <a:ea typeface="Meiryo UI" panose="020B0604030504040204" pitchFamily="50" charset="-128"/>
              </a:rPr>
              <a:t>君</a:t>
            </a:r>
            <a:r>
              <a:rPr lang="ja-JP" altLang="en-US" sz="1400" b="1" dirty="0" smtClean="0">
                <a:solidFill>
                  <a:srgbClr val="FF0000"/>
                </a:solidFill>
                <a:ea typeface="Meiryo UI" panose="020B0604030504040204" pitchFamily="50" charset="-128"/>
              </a:rPr>
              <a:t>」</a:t>
            </a:r>
            <a:r>
              <a:rPr lang="ja-JP" altLang="ja-JP" sz="1400" b="1" dirty="0" smtClean="0">
                <a:solidFill>
                  <a:srgbClr val="FF0000"/>
                </a:solidFill>
                <a:ea typeface="Meiryo UI" panose="020B0604030504040204" pitchFamily="50" charset="-128"/>
              </a:rPr>
              <a:t>ＩＤ</a:t>
            </a:r>
            <a:r>
              <a:rPr lang="ja-JP" altLang="ja-JP" sz="1400" b="1" dirty="0">
                <a:solidFill>
                  <a:srgbClr val="FF0000"/>
                </a:solidFill>
                <a:ea typeface="Meiryo UI" panose="020B0604030504040204" pitchFamily="50" charset="-128"/>
              </a:rPr>
              <a:t>番号を取得いただき、機能廃止後の移行手続きに備え準備いただきますよう</a:t>
            </a:r>
            <a:r>
              <a:rPr lang="ja-JP" altLang="ja-JP" sz="1400" b="1" dirty="0" smtClean="0">
                <a:solidFill>
                  <a:srgbClr val="FF0000"/>
                </a:solidFill>
                <a:ea typeface="Meiryo UI" panose="020B0604030504040204" pitchFamily="50" charset="-128"/>
              </a:rPr>
              <a:t>お願い</a:t>
            </a:r>
            <a:endParaRPr lang="ja-JP" altLang="en-US" sz="1400" b="1" dirty="0" smtClean="0">
              <a:solidFill>
                <a:srgbClr val="FF0000"/>
              </a:solidFill>
              <a:ea typeface="Meiryo UI" panose="020B0604030504040204" pitchFamily="50" charset="-128"/>
            </a:endParaRPr>
          </a:p>
          <a:p>
            <a:r>
              <a:rPr lang="ja-JP" altLang="ja-JP" sz="1400" b="1" dirty="0" smtClean="0">
                <a:solidFill>
                  <a:srgbClr val="FF0000"/>
                </a:solidFill>
                <a:ea typeface="Meiryo UI" panose="020B0604030504040204" pitchFamily="50" charset="-128"/>
              </a:rPr>
              <a:t>申しあげます。</a:t>
            </a:r>
            <a:r>
              <a:rPr lang="ja-JP" altLang="en-US" sz="1400" b="1" dirty="0" smtClean="0">
                <a:solidFill>
                  <a:srgbClr val="FF0000"/>
                </a:solidFill>
                <a:ea typeface="Meiryo UI" panose="020B0604030504040204" pitchFamily="50" charset="-128"/>
              </a:rPr>
              <a:t>　</a:t>
            </a:r>
            <a:endParaRPr lang="ja-JP" altLang="en-US" sz="1400" b="1" dirty="0">
              <a:solidFill>
                <a:srgbClr val="FF0000"/>
              </a:solidFill>
            </a:endParaRPr>
          </a:p>
        </p:txBody>
      </p:sp>
      <p:pic>
        <p:nvPicPr>
          <p:cNvPr id="6" name="図 5"/>
          <p:cNvPicPr>
            <a:picLocks noChangeAspect="1"/>
          </p:cNvPicPr>
          <p:nvPr/>
        </p:nvPicPr>
        <p:blipFill>
          <a:blip r:embed="rId2"/>
          <a:stretch>
            <a:fillRect/>
          </a:stretch>
        </p:blipFill>
        <p:spPr>
          <a:xfrm>
            <a:off x="2856469" y="2506540"/>
            <a:ext cx="4291306" cy="2260257"/>
          </a:xfrm>
          <a:prstGeom prst="rect">
            <a:avLst/>
          </a:prstGeom>
        </p:spPr>
      </p:pic>
      <p:sp>
        <p:nvSpPr>
          <p:cNvPr id="11" name="正方形/長方形 10"/>
          <p:cNvSpPr/>
          <p:nvPr/>
        </p:nvSpPr>
        <p:spPr>
          <a:xfrm>
            <a:off x="457200" y="2554552"/>
            <a:ext cx="2286000" cy="73866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400" b="1" dirty="0" smtClean="0">
                <a:solidFill>
                  <a:srgbClr val="FF0000"/>
                </a:solidFill>
                <a:ea typeface="Meiryo UI" panose="020B0604030504040204" pitchFamily="50" charset="-128"/>
              </a:rPr>
              <a:t>「</a:t>
            </a:r>
            <a:r>
              <a:rPr lang="ja-JP" altLang="ja-JP" sz="1400" b="1" dirty="0" smtClean="0">
                <a:solidFill>
                  <a:srgbClr val="FF0000"/>
                </a:solidFill>
                <a:ea typeface="Meiryo UI" panose="020B0604030504040204" pitchFamily="50" charset="-128"/>
              </a:rPr>
              <a:t>たく</a:t>
            </a:r>
            <a:r>
              <a:rPr lang="ja-JP" altLang="ja-JP" sz="1400" b="1" dirty="0">
                <a:solidFill>
                  <a:srgbClr val="FF0000"/>
                </a:solidFill>
                <a:ea typeface="Meiryo UI" panose="020B0604030504040204" pitchFamily="50" charset="-128"/>
              </a:rPr>
              <a:t>そう</a:t>
            </a:r>
            <a:r>
              <a:rPr lang="ja-JP" altLang="ja-JP" sz="1400" b="1" dirty="0" smtClean="0">
                <a:solidFill>
                  <a:srgbClr val="FF0000"/>
                </a:solidFill>
                <a:ea typeface="Meiryo UI" panose="020B0604030504040204" pitchFamily="50" charset="-128"/>
              </a:rPr>
              <a:t>君</a:t>
            </a:r>
            <a:r>
              <a:rPr lang="ja-JP" altLang="en-US" sz="1400" b="1" dirty="0" smtClean="0">
                <a:solidFill>
                  <a:srgbClr val="FF0000"/>
                </a:solidFill>
                <a:ea typeface="Meiryo UI" panose="020B0604030504040204" pitchFamily="50" charset="-128"/>
              </a:rPr>
              <a:t>」</a:t>
            </a:r>
            <a:r>
              <a:rPr lang="ja-JP" altLang="ja-JP" sz="1400" b="1" dirty="0" smtClean="0">
                <a:solidFill>
                  <a:srgbClr val="FF0000"/>
                </a:solidFill>
                <a:ea typeface="Meiryo UI" panose="020B0604030504040204" pitchFamily="50" charset="-128"/>
              </a:rPr>
              <a:t>ＩＤ番号</a:t>
            </a:r>
            <a:r>
              <a:rPr lang="ja-JP" altLang="en-US" sz="1400" b="1" dirty="0" smtClean="0">
                <a:solidFill>
                  <a:srgbClr val="FF0000"/>
                </a:solidFill>
                <a:ea typeface="Meiryo UI" panose="020B0604030504040204" pitchFamily="50" charset="-128"/>
              </a:rPr>
              <a:t>の</a:t>
            </a:r>
            <a:r>
              <a:rPr lang="ja-JP" altLang="ja-JP" sz="1400" b="1" dirty="0" smtClean="0">
                <a:solidFill>
                  <a:srgbClr val="FF0000"/>
                </a:solidFill>
                <a:ea typeface="Meiryo UI" panose="020B0604030504040204" pitchFamily="50" charset="-128"/>
              </a:rPr>
              <a:t>取得</a:t>
            </a:r>
            <a:r>
              <a:rPr lang="ja-JP" altLang="en-US" sz="1400" b="1" dirty="0" smtClean="0">
                <a:solidFill>
                  <a:srgbClr val="FF0000"/>
                </a:solidFill>
                <a:ea typeface="Meiryo UI" panose="020B0604030504040204" pitchFamily="50" charset="-128"/>
              </a:rPr>
              <a:t>は郵送受付となっておりますので、ご注意願います。</a:t>
            </a:r>
            <a:endParaRPr lang="ja-JP" altLang="en-US" sz="1400" b="1" dirty="0">
              <a:solidFill>
                <a:srgbClr val="FF0000"/>
              </a:solidFill>
            </a:endParaRPr>
          </a:p>
        </p:txBody>
      </p:sp>
      <p:sp>
        <p:nvSpPr>
          <p:cNvPr id="15" name="正方形/長方形 14"/>
          <p:cNvSpPr/>
          <p:nvPr/>
        </p:nvSpPr>
        <p:spPr>
          <a:xfrm>
            <a:off x="524813" y="4887896"/>
            <a:ext cx="4307986" cy="116955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400" dirty="0" smtClean="0">
                <a:solidFill>
                  <a:schemeClr val="tx1"/>
                </a:solidFill>
              </a:rPr>
              <a:t>必要書類はこの２通</a:t>
            </a:r>
          </a:p>
          <a:p>
            <a:r>
              <a:rPr lang="ja-JP" altLang="en-US" sz="1400" dirty="0" smtClean="0">
                <a:solidFill>
                  <a:schemeClr val="tx1"/>
                </a:solidFill>
              </a:rPr>
              <a:t>・</a:t>
            </a:r>
            <a:r>
              <a:rPr lang="en-US" altLang="ja-JP" sz="1400" dirty="0" smtClean="0">
                <a:solidFill>
                  <a:schemeClr val="tx1"/>
                </a:solidFill>
              </a:rPr>
              <a:t>【</a:t>
            </a:r>
            <a:r>
              <a:rPr lang="ja-JP" altLang="en-US" sz="1400" dirty="0" smtClean="0">
                <a:solidFill>
                  <a:schemeClr val="tx1"/>
                </a:solidFill>
              </a:rPr>
              <a:t>電気工事会社用</a:t>
            </a:r>
            <a:r>
              <a:rPr lang="en-US" altLang="ja-JP" sz="1400" dirty="0" smtClean="0">
                <a:solidFill>
                  <a:schemeClr val="tx1"/>
                </a:solidFill>
              </a:rPr>
              <a:t>】</a:t>
            </a:r>
            <a:r>
              <a:rPr lang="en-US" altLang="ja-JP" sz="1400" dirty="0">
                <a:solidFill>
                  <a:schemeClr val="tx1"/>
                </a:solidFill>
              </a:rPr>
              <a:t>ID</a:t>
            </a:r>
            <a:r>
              <a:rPr lang="ja-JP" altLang="en-US" sz="1400" dirty="0">
                <a:solidFill>
                  <a:schemeClr val="tx1"/>
                </a:solidFill>
              </a:rPr>
              <a:t>番号発番</a:t>
            </a:r>
            <a:r>
              <a:rPr lang="ja-JP" altLang="en-US" sz="1400" dirty="0" smtClean="0">
                <a:solidFill>
                  <a:schemeClr val="tx1"/>
                </a:solidFill>
              </a:rPr>
              <a:t>依頼書</a:t>
            </a:r>
          </a:p>
          <a:p>
            <a:r>
              <a:rPr lang="ja-JP" altLang="en-US" sz="1400" dirty="0" smtClean="0">
                <a:solidFill>
                  <a:schemeClr val="tx1"/>
                </a:solidFill>
              </a:rPr>
              <a:t>・</a:t>
            </a:r>
            <a:r>
              <a:rPr lang="en-US" altLang="ja-JP" sz="1400" dirty="0" smtClean="0">
                <a:solidFill>
                  <a:schemeClr val="tx1"/>
                </a:solidFill>
              </a:rPr>
              <a:t>【</a:t>
            </a:r>
            <a:r>
              <a:rPr lang="ja-JP" altLang="en-US" sz="1400" dirty="0" smtClean="0">
                <a:solidFill>
                  <a:schemeClr val="tx1"/>
                </a:solidFill>
              </a:rPr>
              <a:t>電気工事会社用</a:t>
            </a:r>
            <a:r>
              <a:rPr lang="en-US" altLang="ja-JP" sz="1400" dirty="0" smtClean="0">
                <a:solidFill>
                  <a:schemeClr val="tx1"/>
                </a:solidFill>
              </a:rPr>
              <a:t>】</a:t>
            </a:r>
            <a:r>
              <a:rPr lang="ja-JP" altLang="en-US" sz="1400" dirty="0" smtClean="0">
                <a:solidFill>
                  <a:schemeClr val="tx1"/>
                </a:solidFill>
              </a:rPr>
              <a:t>確約書</a:t>
            </a:r>
          </a:p>
          <a:p>
            <a:r>
              <a:rPr lang="ja-JP" altLang="en-US" sz="1400" dirty="0">
                <a:solidFill>
                  <a:schemeClr val="tx1"/>
                </a:solidFill>
              </a:rPr>
              <a:t>　</a:t>
            </a:r>
            <a:r>
              <a:rPr lang="ja-JP" altLang="en-US" sz="1400" dirty="0" smtClean="0">
                <a:solidFill>
                  <a:schemeClr val="tx1"/>
                </a:solidFill>
              </a:rPr>
              <a:t>書類は当社ホームページより印刷できます。</a:t>
            </a:r>
          </a:p>
          <a:p>
            <a:r>
              <a:rPr lang="ja-JP" altLang="en-US" sz="1400" dirty="0">
                <a:solidFill>
                  <a:schemeClr val="tx1"/>
                </a:solidFill>
              </a:rPr>
              <a:t>　</a:t>
            </a:r>
            <a:r>
              <a:rPr lang="en-US" altLang="ja-JP" sz="1400" dirty="0" smtClean="0">
                <a:solidFill>
                  <a:schemeClr val="tx1"/>
                </a:solidFill>
              </a:rPr>
              <a:t>(</a:t>
            </a:r>
            <a:r>
              <a:rPr lang="ja-JP" altLang="en-US" sz="1400" dirty="0" smtClean="0">
                <a:solidFill>
                  <a:schemeClr val="tx1"/>
                </a:solidFill>
              </a:rPr>
              <a:t>次頁に記載</a:t>
            </a:r>
            <a:r>
              <a:rPr lang="en-US" altLang="ja-JP" sz="1400" dirty="0" smtClean="0">
                <a:solidFill>
                  <a:schemeClr val="tx1"/>
                </a:solidFill>
              </a:rPr>
              <a:t>)</a:t>
            </a:r>
            <a:endParaRPr lang="ja-JP" altLang="en-US" sz="1400" dirty="0">
              <a:solidFill>
                <a:schemeClr val="tx1"/>
              </a:solidFill>
            </a:endParaRPr>
          </a:p>
        </p:txBody>
      </p:sp>
      <p:sp>
        <p:nvSpPr>
          <p:cNvPr id="8" name="正方形/長方形 7"/>
          <p:cNvSpPr/>
          <p:nvPr/>
        </p:nvSpPr>
        <p:spPr>
          <a:xfrm>
            <a:off x="5297510" y="4887896"/>
            <a:ext cx="3076134" cy="73866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ja-JP" sz="1400" b="1" dirty="0" smtClean="0">
                <a:solidFill>
                  <a:srgbClr val="FF0000"/>
                </a:solidFill>
                <a:ea typeface="Meiryo UI" panose="020B0604030504040204" pitchFamily="50" charset="-128"/>
              </a:rPr>
              <a:t>ＩＤ番号</a:t>
            </a:r>
            <a:r>
              <a:rPr lang="ja-JP" altLang="en-US" sz="1400" b="1" dirty="0" smtClean="0">
                <a:solidFill>
                  <a:srgbClr val="FF0000"/>
                </a:solidFill>
                <a:ea typeface="Meiryo UI" panose="020B0604030504040204" pitchFamily="50" charset="-128"/>
              </a:rPr>
              <a:t>の</a:t>
            </a:r>
            <a:r>
              <a:rPr lang="ja-JP" altLang="en-US" sz="1400" b="1" dirty="0">
                <a:solidFill>
                  <a:srgbClr val="FF0000"/>
                </a:solidFill>
                <a:ea typeface="Meiryo UI" panose="020B0604030504040204" pitchFamily="50" charset="-128"/>
              </a:rPr>
              <a:t>発行</a:t>
            </a:r>
            <a:r>
              <a:rPr lang="ja-JP" altLang="en-US" sz="1400" b="1" dirty="0" smtClean="0">
                <a:solidFill>
                  <a:srgbClr val="FF0000"/>
                </a:solidFill>
                <a:ea typeface="Meiryo UI" panose="020B0604030504040204" pitchFamily="50" charset="-128"/>
              </a:rPr>
              <a:t>は郵送受付後、１ヶ月程度の期間をいただきますので、ご注意願います。</a:t>
            </a:r>
            <a:endParaRPr lang="ja-JP" altLang="en-US" sz="1400" b="1" dirty="0">
              <a:solidFill>
                <a:srgbClr val="FF0000"/>
              </a:solidFill>
            </a:endParaRPr>
          </a:p>
        </p:txBody>
      </p:sp>
      <p:sp>
        <p:nvSpPr>
          <p:cNvPr id="9" name="コンテンツ プレースホルダー 2"/>
          <p:cNvSpPr>
            <a:spLocks noGrp="1"/>
          </p:cNvSpPr>
          <p:nvPr>
            <p:ph idx="4294967295" hasCustomPrompt="1"/>
          </p:nvPr>
        </p:nvSpPr>
        <p:spPr>
          <a:xfrm>
            <a:off x="8373644" y="25137"/>
            <a:ext cx="377561" cy="346651"/>
          </a:xfrm>
          <a:prstGeom prst="rect">
            <a:avLst/>
          </a:prstGeom>
          <a:ln>
            <a:solidFill>
              <a:schemeClr val="tx1"/>
            </a:solidFill>
          </a:ln>
        </p:spPr>
        <p:txBody>
          <a:bodyPr lIns="0" tIns="0" rIns="0" bIns="0" anchor="ctr" anchorCtr="0">
            <a:noAutofit/>
          </a:bodyPr>
          <a:lstStyle>
            <a:lvl1pPr marL="0" indent="0" algn="ctr">
              <a:buNone/>
              <a:defRPr sz="1600"/>
            </a:lvl1pPr>
            <a:lvl2pPr marL="265113" indent="0">
              <a:buFont typeface="Arial"/>
              <a:buNone/>
              <a:defRPr sz="1800"/>
            </a:lvl2pPr>
            <a:lvl3pPr marL="446087" indent="0">
              <a:buFont typeface="ヒラギノ角ゴ ProN W3"/>
              <a:buNone/>
              <a:defRPr sz="1600"/>
            </a:lvl3pPr>
            <a:lvl4pPr marL="1600200" indent="-228600">
              <a:buFont typeface="Arial"/>
              <a:buChar char="–"/>
              <a:defRPr sz="1400"/>
            </a:lvl4pPr>
            <a:lvl5pPr>
              <a:defRPr sz="1400"/>
            </a:lvl5pPr>
          </a:lstStyle>
          <a:p>
            <a:pPr lvl="0"/>
            <a:r>
              <a:rPr lang="en-US" altLang="ja-JP" dirty="0"/>
              <a:t>1</a:t>
            </a:r>
            <a:endParaRPr kumimoji="1" lang="ja-JP" altLang="en-US" dirty="0" smtClean="0"/>
          </a:p>
        </p:txBody>
      </p:sp>
    </p:spTree>
    <p:extLst>
      <p:ext uri="{BB962C8B-B14F-4D97-AF65-F5344CB8AC3E}">
        <p14:creationId xmlns:p14="http://schemas.microsoft.com/office/powerpoint/2010/main" val="1436604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noAutofit/>
          </a:bodyPr>
          <a:lstStyle/>
          <a:p>
            <a:r>
              <a:rPr lang="en-US" altLang="ja-JP" dirty="0"/>
              <a:t>【</a:t>
            </a:r>
            <a:r>
              <a:rPr lang="ja-JP" altLang="en-US" dirty="0"/>
              <a:t>電気工事会社用</a:t>
            </a:r>
            <a:r>
              <a:rPr lang="en-US" altLang="ja-JP" dirty="0"/>
              <a:t>】ID</a:t>
            </a:r>
            <a:r>
              <a:rPr lang="ja-JP" altLang="en-US" dirty="0"/>
              <a:t>番号発番</a:t>
            </a:r>
            <a:r>
              <a:rPr lang="ja-JP" altLang="en-US" dirty="0" smtClean="0"/>
              <a:t>依頼書・</a:t>
            </a:r>
            <a:r>
              <a:rPr lang="en-US" altLang="ja-JP" dirty="0"/>
              <a:t>【</a:t>
            </a:r>
            <a:r>
              <a:rPr lang="ja-JP" altLang="en-US" dirty="0"/>
              <a:t>電気工事会社用</a:t>
            </a:r>
            <a:r>
              <a:rPr lang="en-US" altLang="ja-JP" dirty="0"/>
              <a:t>】</a:t>
            </a:r>
            <a:r>
              <a:rPr lang="ja-JP" altLang="en-US" dirty="0" smtClean="0"/>
              <a:t>確約書</a:t>
            </a:r>
            <a:r>
              <a:rPr lang="ja-JP" altLang="en-US" dirty="0"/>
              <a:t> </a:t>
            </a:r>
            <a:r>
              <a:rPr lang="ja-JP" altLang="en-US" dirty="0" smtClean="0"/>
              <a:t>印刷方法</a:t>
            </a:r>
            <a:r>
              <a:rPr lang="ja-JP" altLang="en-US" dirty="0"/>
              <a:t/>
            </a:r>
            <a:br>
              <a:rPr lang="ja-JP" altLang="en-US" dirty="0"/>
            </a:br>
            <a:endParaRPr lang="ja-JP" altLang="ja-JP" dirty="0"/>
          </a:p>
        </p:txBody>
      </p:sp>
      <p:pic>
        <p:nvPicPr>
          <p:cNvPr id="5" name="図 4"/>
          <p:cNvPicPr>
            <a:picLocks noChangeAspect="1"/>
          </p:cNvPicPr>
          <p:nvPr/>
        </p:nvPicPr>
        <p:blipFill>
          <a:blip r:embed="rId2"/>
          <a:stretch>
            <a:fillRect/>
          </a:stretch>
        </p:blipFill>
        <p:spPr>
          <a:xfrm>
            <a:off x="457200" y="838670"/>
            <a:ext cx="4810259" cy="1530537"/>
          </a:xfrm>
          <a:prstGeom prst="rect">
            <a:avLst/>
          </a:prstGeom>
        </p:spPr>
      </p:pic>
      <p:sp>
        <p:nvSpPr>
          <p:cNvPr id="8" name="正方形/長方形 7"/>
          <p:cNvSpPr/>
          <p:nvPr/>
        </p:nvSpPr>
        <p:spPr>
          <a:xfrm>
            <a:off x="457200" y="530892"/>
            <a:ext cx="2437328" cy="3077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400" dirty="0" smtClean="0">
                <a:solidFill>
                  <a:schemeClr val="tx1"/>
                </a:solidFill>
              </a:rPr>
              <a:t>当社ホームページ　最上部</a:t>
            </a:r>
          </a:p>
        </p:txBody>
      </p:sp>
      <p:sp>
        <p:nvSpPr>
          <p:cNvPr id="7" name="円/楕円 6"/>
          <p:cNvSpPr/>
          <p:nvPr/>
        </p:nvSpPr>
        <p:spPr>
          <a:xfrm>
            <a:off x="3110248" y="861854"/>
            <a:ext cx="373487" cy="334850"/>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0" name="円/楕円 9"/>
          <p:cNvSpPr/>
          <p:nvPr/>
        </p:nvSpPr>
        <p:spPr>
          <a:xfrm>
            <a:off x="4041935" y="1824507"/>
            <a:ext cx="373487" cy="334850"/>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9" name="図 8"/>
          <p:cNvPicPr>
            <a:picLocks noChangeAspect="1"/>
          </p:cNvPicPr>
          <p:nvPr/>
        </p:nvPicPr>
        <p:blipFill>
          <a:blip r:embed="rId3"/>
          <a:stretch>
            <a:fillRect/>
          </a:stretch>
        </p:blipFill>
        <p:spPr>
          <a:xfrm>
            <a:off x="457200" y="2567122"/>
            <a:ext cx="2006890" cy="1544125"/>
          </a:xfrm>
          <a:prstGeom prst="rect">
            <a:avLst/>
          </a:prstGeom>
        </p:spPr>
      </p:pic>
      <p:pic>
        <p:nvPicPr>
          <p:cNvPr id="12" name="図 11"/>
          <p:cNvPicPr>
            <a:picLocks noChangeAspect="1"/>
          </p:cNvPicPr>
          <p:nvPr/>
        </p:nvPicPr>
        <p:blipFill>
          <a:blip r:embed="rId4"/>
          <a:stretch>
            <a:fillRect/>
          </a:stretch>
        </p:blipFill>
        <p:spPr>
          <a:xfrm>
            <a:off x="457200" y="4309162"/>
            <a:ext cx="3930785" cy="1972010"/>
          </a:xfrm>
          <a:prstGeom prst="rect">
            <a:avLst/>
          </a:prstGeom>
        </p:spPr>
      </p:pic>
      <p:pic>
        <p:nvPicPr>
          <p:cNvPr id="13" name="図 12"/>
          <p:cNvPicPr>
            <a:picLocks noChangeAspect="1"/>
          </p:cNvPicPr>
          <p:nvPr/>
        </p:nvPicPr>
        <p:blipFill>
          <a:blip r:embed="rId5"/>
          <a:stretch>
            <a:fillRect/>
          </a:stretch>
        </p:blipFill>
        <p:spPr>
          <a:xfrm>
            <a:off x="4386396" y="3021496"/>
            <a:ext cx="4282772" cy="2937063"/>
          </a:xfrm>
          <a:prstGeom prst="rect">
            <a:avLst/>
          </a:prstGeom>
        </p:spPr>
      </p:pic>
      <p:sp>
        <p:nvSpPr>
          <p:cNvPr id="14" name="円/楕円 13"/>
          <p:cNvSpPr/>
          <p:nvPr/>
        </p:nvSpPr>
        <p:spPr>
          <a:xfrm>
            <a:off x="4685547" y="5623709"/>
            <a:ext cx="373487" cy="334850"/>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5" name="円/楕円 14"/>
          <p:cNvSpPr/>
          <p:nvPr/>
        </p:nvSpPr>
        <p:spPr>
          <a:xfrm>
            <a:off x="2576498" y="5581020"/>
            <a:ext cx="373487" cy="334850"/>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6" name="円/楕円 15"/>
          <p:cNvSpPr/>
          <p:nvPr/>
        </p:nvSpPr>
        <p:spPr>
          <a:xfrm>
            <a:off x="1258442" y="3690878"/>
            <a:ext cx="373487" cy="334850"/>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8" name="正方形/長方形 17"/>
          <p:cNvSpPr/>
          <p:nvPr/>
        </p:nvSpPr>
        <p:spPr>
          <a:xfrm>
            <a:off x="4149187" y="719010"/>
            <a:ext cx="2238361" cy="3077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400" dirty="0" smtClean="0">
                <a:solidFill>
                  <a:schemeClr val="tx1"/>
                </a:solidFill>
              </a:rPr>
              <a:t>①「送電・配電」を選択</a:t>
            </a:r>
          </a:p>
        </p:txBody>
      </p:sp>
      <p:sp>
        <p:nvSpPr>
          <p:cNvPr id="19" name="正方形/長方形 18"/>
          <p:cNvSpPr/>
          <p:nvPr/>
        </p:nvSpPr>
        <p:spPr>
          <a:xfrm>
            <a:off x="4685547" y="1851580"/>
            <a:ext cx="2510383" cy="52322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400" dirty="0">
                <a:solidFill>
                  <a:schemeClr val="tx1"/>
                </a:solidFill>
              </a:rPr>
              <a:t>②</a:t>
            </a:r>
            <a:r>
              <a:rPr lang="ja-JP" altLang="en-US" sz="1400" dirty="0" smtClean="0">
                <a:solidFill>
                  <a:schemeClr val="tx1"/>
                </a:solidFill>
              </a:rPr>
              <a:t>「電力小売託送サービス」を選択</a:t>
            </a:r>
          </a:p>
        </p:txBody>
      </p:sp>
      <p:sp>
        <p:nvSpPr>
          <p:cNvPr id="20" name="正方形/長方形 19"/>
          <p:cNvSpPr/>
          <p:nvPr/>
        </p:nvSpPr>
        <p:spPr>
          <a:xfrm>
            <a:off x="2041799" y="3298236"/>
            <a:ext cx="2510383" cy="52322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400" dirty="0" smtClean="0">
                <a:solidFill>
                  <a:schemeClr val="tx1"/>
                </a:solidFill>
              </a:rPr>
              <a:t>③リンク先ページ中ほどの</a:t>
            </a:r>
          </a:p>
          <a:p>
            <a:r>
              <a:rPr lang="en-US" altLang="ja-JP" sz="1400" dirty="0" smtClean="0">
                <a:solidFill>
                  <a:schemeClr val="tx1"/>
                </a:solidFill>
              </a:rPr>
              <a:t>(</a:t>
            </a:r>
            <a:r>
              <a:rPr lang="ja-JP" altLang="en-US" sz="1400" dirty="0" smtClean="0">
                <a:solidFill>
                  <a:schemeClr val="tx1"/>
                </a:solidFill>
              </a:rPr>
              <a:t>たくそう君</a:t>
            </a:r>
            <a:r>
              <a:rPr lang="en-US" altLang="ja-JP" sz="1400" dirty="0" smtClean="0">
                <a:solidFill>
                  <a:schemeClr val="tx1"/>
                </a:solidFill>
              </a:rPr>
              <a:t>)</a:t>
            </a:r>
            <a:r>
              <a:rPr lang="ja-JP" altLang="en-US" sz="1400" dirty="0" smtClean="0">
                <a:solidFill>
                  <a:schemeClr val="tx1"/>
                </a:solidFill>
              </a:rPr>
              <a:t>を選択</a:t>
            </a:r>
          </a:p>
        </p:txBody>
      </p:sp>
      <p:sp>
        <p:nvSpPr>
          <p:cNvPr id="21" name="正方形/長方形 20"/>
          <p:cNvSpPr/>
          <p:nvPr/>
        </p:nvSpPr>
        <p:spPr>
          <a:xfrm>
            <a:off x="1855056" y="6019562"/>
            <a:ext cx="2510383" cy="3077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400" dirty="0" smtClean="0">
                <a:solidFill>
                  <a:schemeClr val="tx1"/>
                </a:solidFill>
              </a:rPr>
              <a:t>④「申込方法」を選択</a:t>
            </a:r>
          </a:p>
        </p:txBody>
      </p:sp>
      <p:sp>
        <p:nvSpPr>
          <p:cNvPr id="22" name="正方形/長方形 21"/>
          <p:cNvSpPr/>
          <p:nvPr/>
        </p:nvSpPr>
        <p:spPr>
          <a:xfrm>
            <a:off x="5356596" y="5313869"/>
            <a:ext cx="2510383" cy="3077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400" dirty="0" smtClean="0">
                <a:solidFill>
                  <a:schemeClr val="tx1"/>
                </a:solidFill>
              </a:rPr>
              <a:t>⑤こちらを印刷してください。</a:t>
            </a:r>
          </a:p>
        </p:txBody>
      </p:sp>
      <p:sp>
        <p:nvSpPr>
          <p:cNvPr id="23" name="正方形/長方形 22"/>
          <p:cNvSpPr/>
          <p:nvPr/>
        </p:nvSpPr>
        <p:spPr>
          <a:xfrm>
            <a:off x="6527782" y="3513679"/>
            <a:ext cx="1730198" cy="3077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400" dirty="0" smtClean="0">
                <a:solidFill>
                  <a:schemeClr val="tx1"/>
                </a:solidFill>
              </a:rPr>
              <a:t>⑥送付先はこちら</a:t>
            </a:r>
          </a:p>
        </p:txBody>
      </p:sp>
      <p:sp>
        <p:nvSpPr>
          <p:cNvPr id="24" name="コンテンツ プレースホルダー 2"/>
          <p:cNvSpPr>
            <a:spLocks noGrp="1"/>
          </p:cNvSpPr>
          <p:nvPr>
            <p:ph idx="4294967295" hasCustomPrompt="1"/>
          </p:nvPr>
        </p:nvSpPr>
        <p:spPr>
          <a:xfrm>
            <a:off x="8373644" y="25137"/>
            <a:ext cx="377561" cy="346651"/>
          </a:xfrm>
          <a:prstGeom prst="rect">
            <a:avLst/>
          </a:prstGeom>
          <a:ln>
            <a:solidFill>
              <a:schemeClr val="tx1"/>
            </a:solidFill>
          </a:ln>
        </p:spPr>
        <p:txBody>
          <a:bodyPr lIns="0" tIns="0" rIns="0" bIns="0" anchor="ctr" anchorCtr="0">
            <a:noAutofit/>
          </a:bodyPr>
          <a:lstStyle>
            <a:lvl1pPr marL="0" indent="0" algn="ctr">
              <a:buNone/>
              <a:defRPr sz="1600"/>
            </a:lvl1pPr>
            <a:lvl2pPr marL="265113" indent="0">
              <a:buFont typeface="Arial"/>
              <a:buNone/>
              <a:defRPr sz="1800"/>
            </a:lvl2pPr>
            <a:lvl3pPr marL="446087" indent="0">
              <a:buFont typeface="ヒラギノ角ゴ ProN W3"/>
              <a:buNone/>
              <a:defRPr sz="1600"/>
            </a:lvl3pPr>
            <a:lvl4pPr marL="1600200" indent="-228600">
              <a:buFont typeface="Arial"/>
              <a:buChar char="–"/>
              <a:defRPr sz="1400"/>
            </a:lvl4pPr>
            <a:lvl5pPr>
              <a:defRPr sz="1400"/>
            </a:lvl5pPr>
          </a:lstStyle>
          <a:p>
            <a:pPr lvl="0"/>
            <a:r>
              <a:rPr lang="en-US" altLang="ja-JP" dirty="0"/>
              <a:t>2</a:t>
            </a:r>
            <a:endParaRPr kumimoji="1" lang="ja-JP" altLang="en-US" dirty="0" smtClean="0"/>
          </a:p>
        </p:txBody>
      </p:sp>
    </p:spTree>
    <p:extLst>
      <p:ext uri="{BB962C8B-B14F-4D97-AF65-F5344CB8AC3E}">
        <p14:creationId xmlns:p14="http://schemas.microsoft.com/office/powerpoint/2010/main" val="1383308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noAutofit/>
          </a:bodyPr>
          <a:lstStyle/>
          <a:p>
            <a:r>
              <a:rPr lang="ja-JP" altLang="en-US" dirty="0" smtClean="0"/>
              <a:t>ログイン画面および入力画面変更点について</a:t>
            </a:r>
            <a:r>
              <a:rPr lang="ja-JP" altLang="en-US" dirty="0"/>
              <a:t/>
            </a:r>
            <a:br>
              <a:rPr lang="ja-JP" altLang="en-US" dirty="0"/>
            </a:br>
            <a:endParaRPr lang="ja-JP" altLang="ja-JP" dirty="0"/>
          </a:p>
        </p:txBody>
      </p:sp>
      <p:pic>
        <p:nvPicPr>
          <p:cNvPr id="9" name="図 8"/>
          <p:cNvPicPr>
            <a:picLocks noChangeAspect="1"/>
          </p:cNvPicPr>
          <p:nvPr/>
        </p:nvPicPr>
        <p:blipFill>
          <a:blip r:embed="rId2"/>
          <a:stretch>
            <a:fillRect/>
          </a:stretch>
        </p:blipFill>
        <p:spPr>
          <a:xfrm>
            <a:off x="450931" y="584227"/>
            <a:ext cx="2006890" cy="1544125"/>
          </a:xfrm>
          <a:prstGeom prst="rect">
            <a:avLst/>
          </a:prstGeom>
        </p:spPr>
      </p:pic>
      <p:sp>
        <p:nvSpPr>
          <p:cNvPr id="16" name="円/楕円 15"/>
          <p:cNvSpPr/>
          <p:nvPr/>
        </p:nvSpPr>
        <p:spPr>
          <a:xfrm>
            <a:off x="1267633" y="1539471"/>
            <a:ext cx="373487" cy="334850"/>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2" name="正方形/長方形 21"/>
          <p:cNvSpPr/>
          <p:nvPr/>
        </p:nvSpPr>
        <p:spPr>
          <a:xfrm>
            <a:off x="7113174" y="752597"/>
            <a:ext cx="1456692" cy="600164"/>
          </a:xfrm>
          <a:prstGeom prst="rect">
            <a:avLst/>
          </a:prstGeom>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100" dirty="0" smtClean="0">
                <a:solidFill>
                  <a:schemeClr val="tx1"/>
                </a:solidFill>
              </a:rPr>
              <a:t>こちらを選択することで、申込メイン画面へ移動します。</a:t>
            </a:r>
          </a:p>
        </p:txBody>
      </p:sp>
      <p:pic>
        <p:nvPicPr>
          <p:cNvPr id="3" name="図 2"/>
          <p:cNvPicPr>
            <a:picLocks noChangeAspect="1"/>
          </p:cNvPicPr>
          <p:nvPr/>
        </p:nvPicPr>
        <p:blipFill>
          <a:blip r:embed="rId3"/>
          <a:stretch>
            <a:fillRect/>
          </a:stretch>
        </p:blipFill>
        <p:spPr>
          <a:xfrm>
            <a:off x="2800134" y="827035"/>
            <a:ext cx="2813607" cy="1281444"/>
          </a:xfrm>
          <a:prstGeom prst="rect">
            <a:avLst/>
          </a:prstGeom>
        </p:spPr>
      </p:pic>
      <p:pic>
        <p:nvPicPr>
          <p:cNvPr id="4" name="図 3"/>
          <p:cNvPicPr>
            <a:picLocks noChangeAspect="1"/>
          </p:cNvPicPr>
          <p:nvPr/>
        </p:nvPicPr>
        <p:blipFill>
          <a:blip r:embed="rId4"/>
          <a:stretch>
            <a:fillRect/>
          </a:stretch>
        </p:blipFill>
        <p:spPr>
          <a:xfrm>
            <a:off x="4206936" y="2498981"/>
            <a:ext cx="4399557" cy="1518538"/>
          </a:xfrm>
          <a:prstGeom prst="rect">
            <a:avLst/>
          </a:prstGeom>
          <a:ln>
            <a:solidFill>
              <a:schemeClr val="tx2">
                <a:lumMod val="40000"/>
                <a:lumOff val="60000"/>
              </a:schemeClr>
            </a:solidFill>
          </a:ln>
        </p:spPr>
      </p:pic>
      <p:pic>
        <p:nvPicPr>
          <p:cNvPr id="6" name="図 5"/>
          <p:cNvPicPr>
            <a:picLocks noChangeAspect="1"/>
          </p:cNvPicPr>
          <p:nvPr/>
        </p:nvPicPr>
        <p:blipFill>
          <a:blip r:embed="rId5"/>
          <a:stretch>
            <a:fillRect/>
          </a:stretch>
        </p:blipFill>
        <p:spPr>
          <a:xfrm>
            <a:off x="4206937" y="4637496"/>
            <a:ext cx="4445319" cy="1428852"/>
          </a:xfrm>
          <a:prstGeom prst="rect">
            <a:avLst/>
          </a:prstGeom>
          <a:ln>
            <a:solidFill>
              <a:schemeClr val="tx2">
                <a:lumMod val="40000"/>
                <a:lumOff val="60000"/>
              </a:schemeClr>
            </a:solidFill>
          </a:ln>
        </p:spPr>
      </p:pic>
      <p:pic>
        <p:nvPicPr>
          <p:cNvPr id="27" name="図 26"/>
          <p:cNvPicPr>
            <a:picLocks noChangeAspect="1"/>
          </p:cNvPicPr>
          <p:nvPr/>
        </p:nvPicPr>
        <p:blipFill>
          <a:blip r:embed="rId6"/>
          <a:stretch>
            <a:fillRect/>
          </a:stretch>
        </p:blipFill>
        <p:spPr>
          <a:xfrm>
            <a:off x="457200" y="2506735"/>
            <a:ext cx="3271062" cy="1352657"/>
          </a:xfrm>
          <a:prstGeom prst="rect">
            <a:avLst/>
          </a:prstGeom>
          <a:ln>
            <a:solidFill>
              <a:schemeClr val="tx2">
                <a:lumMod val="40000"/>
                <a:lumOff val="60000"/>
              </a:schemeClr>
            </a:solidFill>
          </a:ln>
        </p:spPr>
      </p:pic>
      <p:sp>
        <p:nvSpPr>
          <p:cNvPr id="18" name="正方形/長方形 17"/>
          <p:cNvSpPr/>
          <p:nvPr/>
        </p:nvSpPr>
        <p:spPr>
          <a:xfrm>
            <a:off x="2705845" y="589598"/>
            <a:ext cx="1312363" cy="307777"/>
          </a:xfrm>
          <a:prstGeom prst="rect">
            <a:avLst/>
          </a:prstGeom>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400" dirty="0" smtClean="0">
                <a:solidFill>
                  <a:schemeClr val="tx1"/>
                </a:solidFill>
              </a:rPr>
              <a:t>ログイン画面 </a:t>
            </a:r>
          </a:p>
        </p:txBody>
      </p:sp>
      <p:sp>
        <p:nvSpPr>
          <p:cNvPr id="11" name="正方形/長方形 10"/>
          <p:cNvSpPr/>
          <p:nvPr/>
        </p:nvSpPr>
        <p:spPr>
          <a:xfrm>
            <a:off x="450931" y="2304614"/>
            <a:ext cx="2536968" cy="26161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altLang="ja-JP" sz="1100" dirty="0" smtClean="0">
                <a:solidFill>
                  <a:schemeClr val="tx1"/>
                </a:solidFill>
              </a:rPr>
              <a:t>(</a:t>
            </a:r>
            <a:r>
              <a:rPr lang="ja-JP" altLang="en-US" sz="1100" dirty="0" smtClean="0">
                <a:solidFill>
                  <a:schemeClr val="tx1"/>
                </a:solidFill>
              </a:rPr>
              <a:t>参考</a:t>
            </a:r>
            <a:r>
              <a:rPr lang="en-US" altLang="ja-JP" sz="1100" dirty="0" smtClean="0">
                <a:solidFill>
                  <a:schemeClr val="tx1"/>
                </a:solidFill>
              </a:rPr>
              <a:t>)</a:t>
            </a:r>
            <a:r>
              <a:rPr lang="ja-JP" altLang="en-US" sz="1100" dirty="0" smtClean="0">
                <a:solidFill>
                  <a:schemeClr val="tx1"/>
                </a:solidFill>
              </a:rPr>
              <a:t>シンセツくん申込メイン画面</a:t>
            </a:r>
          </a:p>
        </p:txBody>
      </p:sp>
      <p:sp>
        <p:nvSpPr>
          <p:cNvPr id="12" name="円/楕円 11"/>
          <p:cNvSpPr/>
          <p:nvPr/>
        </p:nvSpPr>
        <p:spPr>
          <a:xfrm>
            <a:off x="6219970" y="3015638"/>
            <a:ext cx="373487" cy="334850"/>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5" name="図 4"/>
          <p:cNvPicPr>
            <a:picLocks noChangeAspect="1"/>
          </p:cNvPicPr>
          <p:nvPr/>
        </p:nvPicPr>
        <p:blipFill>
          <a:blip r:embed="rId7"/>
          <a:stretch>
            <a:fillRect/>
          </a:stretch>
        </p:blipFill>
        <p:spPr>
          <a:xfrm>
            <a:off x="5803170" y="1362667"/>
            <a:ext cx="2038350" cy="638175"/>
          </a:xfrm>
          <a:prstGeom prst="rect">
            <a:avLst/>
          </a:prstGeom>
        </p:spPr>
      </p:pic>
      <p:sp>
        <p:nvSpPr>
          <p:cNvPr id="7" name="下矢印 6"/>
          <p:cNvSpPr/>
          <p:nvPr/>
        </p:nvSpPr>
        <p:spPr>
          <a:xfrm>
            <a:off x="4919730" y="2128352"/>
            <a:ext cx="476518" cy="307067"/>
          </a:xfrm>
          <a:prstGeom prst="downArrow">
            <a:avLst/>
          </a:prstGeom>
          <a:solidFill>
            <a:schemeClr val="accent6">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0" name="直線矢印コネクタ 9"/>
          <p:cNvCxnSpPr/>
          <p:nvPr/>
        </p:nvCxnSpPr>
        <p:spPr>
          <a:xfrm flipV="1">
            <a:off x="6406713" y="1905356"/>
            <a:ext cx="208572" cy="1110284"/>
          </a:xfrm>
          <a:prstGeom prst="straightConnector1">
            <a:avLst/>
          </a:prstGeom>
          <a:ln w="28575">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9" name="正方形/長方形 18"/>
          <p:cNvSpPr/>
          <p:nvPr/>
        </p:nvSpPr>
        <p:spPr>
          <a:xfrm>
            <a:off x="4189502" y="4356498"/>
            <a:ext cx="2163652" cy="261610"/>
          </a:xfrm>
          <a:prstGeom prst="rect">
            <a:avLst/>
          </a:prstGeom>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100" dirty="0" smtClean="0">
                <a:solidFill>
                  <a:schemeClr val="tx1"/>
                </a:solidFill>
              </a:rPr>
              <a:t>「たくそう君」申込メイン画面</a:t>
            </a:r>
          </a:p>
        </p:txBody>
      </p:sp>
      <p:sp>
        <p:nvSpPr>
          <p:cNvPr id="20" name="正方形/長方形 19"/>
          <p:cNvSpPr/>
          <p:nvPr/>
        </p:nvSpPr>
        <p:spPr>
          <a:xfrm>
            <a:off x="6242796" y="2091465"/>
            <a:ext cx="579549" cy="261610"/>
          </a:xfrm>
          <a:prstGeom prst="rect">
            <a:avLst/>
          </a:prstGeom>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100" dirty="0" smtClean="0">
                <a:solidFill>
                  <a:schemeClr val="tx1"/>
                </a:solidFill>
              </a:rPr>
              <a:t>拡 大</a:t>
            </a:r>
          </a:p>
        </p:txBody>
      </p:sp>
      <p:sp>
        <p:nvSpPr>
          <p:cNvPr id="21" name="正方形/長方形 20"/>
          <p:cNvSpPr/>
          <p:nvPr/>
        </p:nvSpPr>
        <p:spPr>
          <a:xfrm>
            <a:off x="457200" y="5090312"/>
            <a:ext cx="3380704" cy="523220"/>
          </a:xfrm>
          <a:prstGeom prst="rect">
            <a:avLst/>
          </a:prstGeom>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400" dirty="0" smtClean="0">
                <a:solidFill>
                  <a:schemeClr val="tx1"/>
                </a:solidFill>
              </a:rPr>
              <a:t>「たくそう君」操作マニュアルは、</a:t>
            </a:r>
          </a:p>
          <a:p>
            <a:r>
              <a:rPr lang="en-US" altLang="ja-JP" sz="1400" dirty="0" smtClean="0">
                <a:solidFill>
                  <a:schemeClr val="tx1"/>
                </a:solidFill>
              </a:rPr>
              <a:t>2019</a:t>
            </a:r>
            <a:r>
              <a:rPr lang="ja-JP" altLang="en-US" sz="1400" dirty="0" smtClean="0">
                <a:solidFill>
                  <a:schemeClr val="tx1"/>
                </a:solidFill>
              </a:rPr>
              <a:t>年４月上旬に改定版を掲載予定。</a:t>
            </a:r>
          </a:p>
        </p:txBody>
      </p:sp>
      <p:sp>
        <p:nvSpPr>
          <p:cNvPr id="23" name="コンテンツ プレースホルダー 2"/>
          <p:cNvSpPr>
            <a:spLocks noGrp="1"/>
          </p:cNvSpPr>
          <p:nvPr>
            <p:ph idx="4294967295" hasCustomPrompt="1"/>
          </p:nvPr>
        </p:nvSpPr>
        <p:spPr>
          <a:xfrm>
            <a:off x="8373644" y="25137"/>
            <a:ext cx="377561" cy="346651"/>
          </a:xfrm>
          <a:prstGeom prst="rect">
            <a:avLst/>
          </a:prstGeom>
          <a:ln>
            <a:solidFill>
              <a:schemeClr val="tx1"/>
            </a:solidFill>
          </a:ln>
        </p:spPr>
        <p:txBody>
          <a:bodyPr lIns="0" tIns="0" rIns="0" bIns="0" anchor="ctr" anchorCtr="0">
            <a:noAutofit/>
          </a:bodyPr>
          <a:lstStyle>
            <a:lvl1pPr marL="0" indent="0" algn="ctr">
              <a:buNone/>
              <a:defRPr sz="1600"/>
            </a:lvl1pPr>
            <a:lvl2pPr marL="265113" indent="0">
              <a:buFont typeface="Arial"/>
              <a:buNone/>
              <a:defRPr sz="1800"/>
            </a:lvl2pPr>
            <a:lvl3pPr marL="446087" indent="0">
              <a:buFont typeface="ヒラギノ角ゴ ProN W3"/>
              <a:buNone/>
              <a:defRPr sz="1600"/>
            </a:lvl3pPr>
            <a:lvl4pPr marL="1600200" indent="-228600">
              <a:buFont typeface="Arial"/>
              <a:buChar char="–"/>
              <a:defRPr sz="1400"/>
            </a:lvl4pPr>
            <a:lvl5pPr>
              <a:defRPr sz="1400"/>
            </a:lvl5pPr>
          </a:lstStyle>
          <a:p>
            <a:pPr lvl="0"/>
            <a:r>
              <a:rPr lang="en-US" altLang="ja-JP" dirty="0"/>
              <a:t>3</a:t>
            </a:r>
            <a:endParaRPr kumimoji="1" lang="ja-JP" altLang="en-US" dirty="0" smtClean="0"/>
          </a:p>
        </p:txBody>
      </p:sp>
    </p:spTree>
    <p:extLst>
      <p:ext uri="{BB962C8B-B14F-4D97-AF65-F5344CB8AC3E}">
        <p14:creationId xmlns:p14="http://schemas.microsoft.com/office/powerpoint/2010/main" val="2444989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1800" dirty="0" smtClean="0"/>
              <a:t>「たくそう君」入力画面に</a:t>
            </a:r>
            <a:r>
              <a:rPr lang="ja-JP" altLang="en-US" sz="1800" dirty="0"/>
              <a:t>ついて</a:t>
            </a:r>
            <a:r>
              <a:rPr lang="ja-JP" altLang="en-US" dirty="0"/>
              <a:t/>
            </a:r>
            <a:br>
              <a:rPr lang="ja-JP" altLang="en-US" dirty="0"/>
            </a:br>
            <a:endParaRPr kumimoji="1" lang="ja-JP" altLang="en-US" dirty="0"/>
          </a:p>
        </p:txBody>
      </p:sp>
      <p:pic>
        <p:nvPicPr>
          <p:cNvPr id="4" name="図 3"/>
          <p:cNvPicPr>
            <a:picLocks noChangeAspect="1"/>
          </p:cNvPicPr>
          <p:nvPr/>
        </p:nvPicPr>
        <p:blipFill>
          <a:blip r:embed="rId2"/>
          <a:stretch>
            <a:fillRect/>
          </a:stretch>
        </p:blipFill>
        <p:spPr>
          <a:xfrm>
            <a:off x="457200" y="603296"/>
            <a:ext cx="4158025" cy="1418688"/>
          </a:xfrm>
          <a:prstGeom prst="rect">
            <a:avLst/>
          </a:prstGeom>
          <a:ln>
            <a:solidFill>
              <a:schemeClr val="tx1">
                <a:lumMod val="40000"/>
                <a:lumOff val="60000"/>
              </a:schemeClr>
            </a:solidFill>
          </a:ln>
        </p:spPr>
      </p:pic>
      <p:pic>
        <p:nvPicPr>
          <p:cNvPr id="5" name="図 4"/>
          <p:cNvPicPr>
            <a:picLocks noChangeAspect="1"/>
          </p:cNvPicPr>
          <p:nvPr/>
        </p:nvPicPr>
        <p:blipFill>
          <a:blip r:embed="rId3"/>
          <a:stretch>
            <a:fillRect/>
          </a:stretch>
        </p:blipFill>
        <p:spPr>
          <a:xfrm>
            <a:off x="1279838" y="1251524"/>
            <a:ext cx="3240646" cy="3098512"/>
          </a:xfrm>
          <a:prstGeom prst="rect">
            <a:avLst/>
          </a:prstGeom>
          <a:ln>
            <a:solidFill>
              <a:schemeClr val="tx1">
                <a:lumMod val="40000"/>
                <a:lumOff val="60000"/>
              </a:schemeClr>
            </a:solidFill>
          </a:ln>
        </p:spPr>
      </p:pic>
      <p:pic>
        <p:nvPicPr>
          <p:cNvPr id="6" name="図 5"/>
          <p:cNvPicPr>
            <a:picLocks noChangeAspect="1"/>
          </p:cNvPicPr>
          <p:nvPr/>
        </p:nvPicPr>
        <p:blipFill>
          <a:blip r:embed="rId4"/>
          <a:stretch>
            <a:fillRect/>
          </a:stretch>
        </p:blipFill>
        <p:spPr>
          <a:xfrm>
            <a:off x="2110525" y="1853839"/>
            <a:ext cx="3907790" cy="3093667"/>
          </a:xfrm>
          <a:prstGeom prst="rect">
            <a:avLst/>
          </a:prstGeom>
          <a:ln>
            <a:solidFill>
              <a:schemeClr val="tx1">
                <a:lumMod val="40000"/>
                <a:lumOff val="60000"/>
              </a:schemeClr>
            </a:solidFill>
          </a:ln>
        </p:spPr>
      </p:pic>
      <p:pic>
        <p:nvPicPr>
          <p:cNvPr id="7" name="図 6"/>
          <p:cNvPicPr>
            <a:picLocks noChangeAspect="1"/>
          </p:cNvPicPr>
          <p:nvPr/>
        </p:nvPicPr>
        <p:blipFill>
          <a:blip r:embed="rId5"/>
          <a:stretch>
            <a:fillRect/>
          </a:stretch>
        </p:blipFill>
        <p:spPr>
          <a:xfrm>
            <a:off x="3463713" y="2537706"/>
            <a:ext cx="4192224" cy="2460558"/>
          </a:xfrm>
          <a:prstGeom prst="rect">
            <a:avLst/>
          </a:prstGeom>
          <a:ln>
            <a:solidFill>
              <a:schemeClr val="tx1">
                <a:lumMod val="40000"/>
                <a:lumOff val="60000"/>
              </a:schemeClr>
            </a:solidFill>
          </a:ln>
        </p:spPr>
      </p:pic>
      <p:pic>
        <p:nvPicPr>
          <p:cNvPr id="8" name="図 7"/>
          <p:cNvPicPr>
            <a:picLocks noChangeAspect="1"/>
          </p:cNvPicPr>
          <p:nvPr/>
        </p:nvPicPr>
        <p:blipFill>
          <a:blip r:embed="rId6"/>
          <a:stretch>
            <a:fillRect/>
          </a:stretch>
        </p:blipFill>
        <p:spPr>
          <a:xfrm>
            <a:off x="5178984" y="3170420"/>
            <a:ext cx="3617165" cy="2511711"/>
          </a:xfrm>
          <a:prstGeom prst="rect">
            <a:avLst/>
          </a:prstGeom>
          <a:ln>
            <a:solidFill>
              <a:schemeClr val="tx1">
                <a:lumMod val="40000"/>
                <a:lumOff val="60000"/>
              </a:schemeClr>
            </a:solidFill>
          </a:ln>
        </p:spPr>
      </p:pic>
      <p:sp>
        <p:nvSpPr>
          <p:cNvPr id="9" name="正方形/長方形 8"/>
          <p:cNvSpPr/>
          <p:nvPr/>
        </p:nvSpPr>
        <p:spPr>
          <a:xfrm>
            <a:off x="5292125" y="1075762"/>
            <a:ext cx="3390882" cy="646331"/>
          </a:xfrm>
          <a:prstGeom prst="rect">
            <a:avLst/>
          </a:prstGeom>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200" dirty="0" smtClean="0">
                <a:solidFill>
                  <a:schemeClr val="tx1"/>
                </a:solidFill>
              </a:rPr>
              <a:t>レイアウトの変更はありますが、入力項目については、「シンセツくん」と大きな変更はございません。</a:t>
            </a:r>
          </a:p>
        </p:txBody>
      </p:sp>
      <p:sp>
        <p:nvSpPr>
          <p:cNvPr id="11" name="正方形/長方形 10"/>
          <p:cNvSpPr/>
          <p:nvPr/>
        </p:nvSpPr>
        <p:spPr>
          <a:xfrm>
            <a:off x="304365" y="4986174"/>
            <a:ext cx="5065422" cy="954107"/>
          </a:xfrm>
          <a:prstGeom prst="rect">
            <a:avLst/>
          </a:prstGeom>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ja-JP" altLang="en-US" sz="1400" dirty="0" smtClean="0">
                <a:solidFill>
                  <a:schemeClr val="tx1"/>
                </a:solidFill>
              </a:rPr>
              <a:t>供給側のお申込について</a:t>
            </a:r>
          </a:p>
          <a:p>
            <a:r>
              <a:rPr lang="ja-JP" altLang="en-US" sz="1400" dirty="0" smtClean="0">
                <a:solidFill>
                  <a:schemeClr val="tx1"/>
                </a:solidFill>
              </a:rPr>
              <a:t>・関西電力とご契約のお客さまは「シンセツくん」</a:t>
            </a:r>
          </a:p>
          <a:p>
            <a:r>
              <a:rPr lang="ja-JP" altLang="en-US" sz="1400" dirty="0" smtClean="0">
                <a:solidFill>
                  <a:schemeClr val="tx1"/>
                </a:solidFill>
              </a:rPr>
              <a:t>・他の小売電気事業者とご契約のお客さまは「たくそう君」</a:t>
            </a:r>
          </a:p>
          <a:p>
            <a:r>
              <a:rPr lang="ja-JP" altLang="en-US" sz="1400" dirty="0" smtClean="0">
                <a:solidFill>
                  <a:schemeClr val="tx1"/>
                </a:solidFill>
              </a:rPr>
              <a:t>　からの、お申込が必要となります。</a:t>
            </a:r>
          </a:p>
        </p:txBody>
      </p:sp>
      <p:sp>
        <p:nvSpPr>
          <p:cNvPr id="12" name="コンテンツ プレースホルダー 2"/>
          <p:cNvSpPr>
            <a:spLocks noGrp="1"/>
          </p:cNvSpPr>
          <p:nvPr>
            <p:ph idx="4294967295" hasCustomPrompt="1"/>
          </p:nvPr>
        </p:nvSpPr>
        <p:spPr>
          <a:xfrm>
            <a:off x="8373644" y="25137"/>
            <a:ext cx="377561" cy="346651"/>
          </a:xfrm>
          <a:prstGeom prst="rect">
            <a:avLst/>
          </a:prstGeom>
          <a:ln>
            <a:solidFill>
              <a:schemeClr val="tx1"/>
            </a:solidFill>
          </a:ln>
        </p:spPr>
        <p:txBody>
          <a:bodyPr lIns="0" tIns="0" rIns="0" bIns="0" anchor="ctr" anchorCtr="0">
            <a:noAutofit/>
          </a:bodyPr>
          <a:lstStyle>
            <a:lvl1pPr marL="0" indent="0" algn="ctr">
              <a:buNone/>
              <a:defRPr sz="1600"/>
            </a:lvl1pPr>
            <a:lvl2pPr marL="265113" indent="0">
              <a:buFont typeface="Arial"/>
              <a:buNone/>
              <a:defRPr sz="1800"/>
            </a:lvl2pPr>
            <a:lvl3pPr marL="446087" indent="0">
              <a:buFont typeface="ヒラギノ角ゴ ProN W3"/>
              <a:buNone/>
              <a:defRPr sz="1600"/>
            </a:lvl3pPr>
            <a:lvl4pPr marL="1600200" indent="-228600">
              <a:buFont typeface="Arial"/>
              <a:buChar char="–"/>
              <a:defRPr sz="1400"/>
            </a:lvl4pPr>
            <a:lvl5pPr>
              <a:defRPr sz="1400"/>
            </a:lvl5pPr>
          </a:lstStyle>
          <a:p>
            <a:pPr lvl="0"/>
            <a:r>
              <a:rPr lang="en-US" altLang="ja-JP" dirty="0"/>
              <a:t>4</a:t>
            </a:r>
            <a:endParaRPr kumimoji="1" lang="ja-JP" altLang="en-US" dirty="0" smtClean="0"/>
          </a:p>
        </p:txBody>
      </p:sp>
    </p:spTree>
    <p:extLst>
      <p:ext uri="{BB962C8B-B14F-4D97-AF65-F5344CB8AC3E}">
        <p14:creationId xmlns:p14="http://schemas.microsoft.com/office/powerpoint/2010/main" val="2427260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既にシンセツくんにてお申込いただいている内容照会・訂正について</a:t>
            </a:r>
            <a:endParaRPr kumimoji="1" lang="ja-JP" altLang="en-US" dirty="0"/>
          </a:p>
        </p:txBody>
      </p:sp>
      <p:sp>
        <p:nvSpPr>
          <p:cNvPr id="4" name="タイトル 1"/>
          <p:cNvSpPr txBox="1">
            <a:spLocks/>
          </p:cNvSpPr>
          <p:nvPr/>
        </p:nvSpPr>
        <p:spPr>
          <a:xfrm>
            <a:off x="457200" y="87865"/>
            <a:ext cx="7916444" cy="266981"/>
          </a:xfrm>
          <a:prstGeom prst="rect">
            <a:avLst/>
          </a:prstGeom>
        </p:spPr>
        <p:txBody>
          <a:bodyPr vert="horz" lIns="0" tIns="0" rIns="0" bIns="0" rtlCol="0" anchor="t" anchorCtr="0">
            <a:normAutofit/>
          </a:bodyPr>
          <a:lstStyle>
            <a:lvl1pPr algn="l" defTabSz="457200" rtl="0" eaLnBrk="1" latinLnBrk="0" hangingPunct="1">
              <a:spcBef>
                <a:spcPct val="0"/>
              </a:spcBef>
              <a:buNone/>
              <a:defRPr kumimoji="1" sz="1600" kern="1200" baseline="0">
                <a:solidFill>
                  <a:schemeClr val="tx1"/>
                </a:solidFill>
                <a:latin typeface="Arial"/>
                <a:ea typeface="メイリオ"/>
                <a:cs typeface="+mj-cs"/>
              </a:defRPr>
            </a:lvl1pPr>
          </a:lstStyle>
          <a:p>
            <a:endParaRPr lang="ja-JP" altLang="en-US" dirty="0"/>
          </a:p>
        </p:txBody>
      </p:sp>
      <p:sp>
        <p:nvSpPr>
          <p:cNvPr id="5" name="コンテンツ プレースホルダー 2"/>
          <p:cNvSpPr>
            <a:spLocks noGrp="1"/>
          </p:cNvSpPr>
          <p:nvPr>
            <p:ph idx="4294967295" hasCustomPrompt="1"/>
          </p:nvPr>
        </p:nvSpPr>
        <p:spPr>
          <a:xfrm>
            <a:off x="8373644" y="25137"/>
            <a:ext cx="377561" cy="346651"/>
          </a:xfrm>
          <a:prstGeom prst="rect">
            <a:avLst/>
          </a:prstGeom>
          <a:ln>
            <a:solidFill>
              <a:schemeClr val="tx1"/>
            </a:solidFill>
          </a:ln>
        </p:spPr>
        <p:txBody>
          <a:bodyPr lIns="0" tIns="0" rIns="0" bIns="0" anchor="ctr" anchorCtr="0">
            <a:noAutofit/>
          </a:bodyPr>
          <a:lstStyle>
            <a:lvl1pPr marL="0" indent="0" algn="ctr">
              <a:buNone/>
              <a:defRPr sz="1600"/>
            </a:lvl1pPr>
            <a:lvl2pPr marL="265113" indent="0">
              <a:buFont typeface="Arial"/>
              <a:buNone/>
              <a:defRPr sz="1800"/>
            </a:lvl2pPr>
            <a:lvl3pPr marL="446087" indent="0">
              <a:buFont typeface="ヒラギノ角ゴ ProN W3"/>
              <a:buNone/>
              <a:defRPr sz="1600"/>
            </a:lvl3pPr>
            <a:lvl4pPr marL="1600200" indent="-228600">
              <a:buFont typeface="Arial"/>
              <a:buChar char="–"/>
              <a:defRPr sz="1400"/>
            </a:lvl4pPr>
            <a:lvl5pPr>
              <a:defRPr sz="1400"/>
            </a:lvl5pPr>
          </a:lstStyle>
          <a:p>
            <a:pPr lvl="0"/>
            <a:r>
              <a:rPr lang="en-US" altLang="ja-JP" dirty="0"/>
              <a:t>5</a:t>
            </a:r>
            <a:endParaRPr kumimoji="1" lang="ja-JP" altLang="en-US" dirty="0" smtClean="0"/>
          </a:p>
        </p:txBody>
      </p:sp>
      <p:pic>
        <p:nvPicPr>
          <p:cNvPr id="6" name="図 5"/>
          <p:cNvPicPr>
            <a:picLocks noChangeAspect="1"/>
          </p:cNvPicPr>
          <p:nvPr/>
        </p:nvPicPr>
        <p:blipFill>
          <a:blip r:embed="rId2"/>
          <a:stretch>
            <a:fillRect/>
          </a:stretch>
        </p:blipFill>
        <p:spPr>
          <a:xfrm>
            <a:off x="2001652" y="417574"/>
            <a:ext cx="4827540" cy="6320674"/>
          </a:xfrm>
          <a:prstGeom prst="rect">
            <a:avLst/>
          </a:prstGeom>
        </p:spPr>
      </p:pic>
    </p:spTree>
    <p:extLst>
      <p:ext uri="{BB962C8B-B14F-4D97-AF65-F5344CB8AC3E}">
        <p14:creationId xmlns:p14="http://schemas.microsoft.com/office/powerpoint/2010/main" val="3962524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4" name="正方形/長方形 3"/>
          <p:cNvSpPr/>
          <p:nvPr/>
        </p:nvSpPr>
        <p:spPr>
          <a:xfrm>
            <a:off x="457199" y="862885"/>
            <a:ext cx="8313313" cy="5078313"/>
          </a:xfrm>
          <a:prstGeom prst="rect">
            <a:avLst/>
          </a:prstGeom>
        </p:spPr>
        <p:txBody>
          <a:bodyPr wrap="square">
            <a:spAutoFit/>
          </a:bodyPr>
          <a:lstStyle/>
          <a:p>
            <a:pPr algn="just">
              <a:spcAft>
                <a:spcPts val="0"/>
              </a:spcAft>
            </a:pPr>
            <a:r>
              <a:rPr lang="ja-JP" altLang="en-US" kern="100" dirty="0" smtClean="0">
                <a:latin typeface="Century" panose="02040604050505020304" pitchFamily="18" charset="0"/>
                <a:ea typeface="Meiryo UI" panose="020B0604030504040204" pitchFamily="50" charset="-128"/>
                <a:cs typeface="Times New Roman" panose="02020603050405020304" pitchFamily="18" charset="0"/>
              </a:rPr>
              <a:t>・</a:t>
            </a:r>
            <a:r>
              <a:rPr lang="ja-JP" altLang="ja-JP" u="sng" kern="100" dirty="0" smtClean="0">
                <a:latin typeface="Century" panose="02040604050505020304" pitchFamily="18" charset="0"/>
                <a:ea typeface="Meiryo UI" panose="020B0604030504040204" pitchFamily="50" charset="-128"/>
                <a:cs typeface="Times New Roman" panose="02020603050405020304" pitchFamily="18" charset="0"/>
              </a:rPr>
              <a:t>インターネット</a:t>
            </a:r>
            <a:r>
              <a:rPr lang="ja-JP" altLang="ja-JP" u="sng" kern="100" dirty="0">
                <a:latin typeface="Century" panose="02040604050505020304" pitchFamily="18" charset="0"/>
                <a:ea typeface="Meiryo UI" panose="020B0604030504040204" pitchFamily="50" charset="-128"/>
                <a:cs typeface="Times New Roman" panose="02020603050405020304" pitchFamily="18" charset="0"/>
              </a:rPr>
              <a:t>低圧工事申込み（シンセツくん）における「</a:t>
            </a:r>
            <a:r>
              <a:rPr lang="en-US" altLang="ja-JP" u="sng" kern="100" dirty="0">
                <a:latin typeface="Century" panose="02040604050505020304" pitchFamily="18" charset="0"/>
                <a:ea typeface="Meiryo UI" panose="020B0604030504040204" pitchFamily="50" charset="-128"/>
                <a:cs typeface="Times New Roman" panose="02020603050405020304" pitchFamily="18" charset="0"/>
              </a:rPr>
              <a:t>FIT</a:t>
            </a:r>
            <a:r>
              <a:rPr lang="ja-JP" altLang="ja-JP" u="sng" kern="100" dirty="0">
                <a:latin typeface="Century" panose="02040604050505020304" pitchFamily="18" charset="0"/>
                <a:ea typeface="Meiryo UI" panose="020B0604030504040204" pitchFamily="50" charset="-128"/>
                <a:cs typeface="Times New Roman" panose="02020603050405020304" pitchFamily="18" charset="0"/>
              </a:rPr>
              <a:t>送配電買取申込」</a:t>
            </a:r>
            <a:r>
              <a:rPr lang="ja-JP" altLang="ja-JP" u="sng" kern="100" dirty="0" smtClean="0">
                <a:latin typeface="Century" panose="02040604050505020304" pitchFamily="18" charset="0"/>
                <a:ea typeface="Meiryo UI" panose="020B0604030504040204" pitchFamily="50" charset="-128"/>
                <a:cs typeface="Times New Roman" panose="02020603050405020304" pitchFamily="18" charset="0"/>
              </a:rPr>
              <a:t>の</a:t>
            </a:r>
            <a:endPar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r>
              <a:rPr lang="ja-JP" altLang="en-US" u="sng" kern="100" dirty="0">
                <a:latin typeface="Century" panose="02040604050505020304" pitchFamily="18" charset="0"/>
                <a:ea typeface="Meiryo UI" panose="020B0604030504040204" pitchFamily="50" charset="-128"/>
                <a:cs typeface="Times New Roman" panose="02020603050405020304" pitchFamily="18" charset="0"/>
              </a:rPr>
              <a:t>　</a:t>
            </a:r>
            <a:r>
              <a:rPr lang="ja-JP" altLang="ja-JP" u="sng" kern="100" dirty="0" smtClean="0">
                <a:latin typeface="Century" panose="02040604050505020304" pitchFamily="18" charset="0"/>
                <a:ea typeface="Meiryo UI" panose="020B0604030504040204" pitchFamily="50" charset="-128"/>
                <a:cs typeface="Times New Roman" panose="02020603050405020304" pitchFamily="18" charset="0"/>
              </a:rPr>
              <a:t>申込</a:t>
            </a:r>
            <a:r>
              <a:rPr lang="ja-JP" altLang="ja-JP" u="sng" kern="100" dirty="0">
                <a:latin typeface="Century" panose="02040604050505020304" pitchFamily="18" charset="0"/>
                <a:ea typeface="Meiryo UI" panose="020B0604030504040204" pitchFamily="50" charset="-128"/>
                <a:cs typeface="Times New Roman" panose="02020603050405020304" pitchFamily="18" charset="0"/>
              </a:rPr>
              <a:t>受付</a:t>
            </a:r>
            <a:r>
              <a:rPr lang="ja-JP" altLang="ja-JP" u="sng" kern="100" dirty="0" smtClean="0">
                <a:latin typeface="Century" panose="02040604050505020304" pitchFamily="18" charset="0"/>
                <a:ea typeface="Meiryo UI" panose="020B0604030504040204" pitchFamily="50" charset="-128"/>
                <a:cs typeface="Times New Roman" panose="02020603050405020304" pitchFamily="18" charset="0"/>
              </a:rPr>
              <a:t>を平成</a:t>
            </a:r>
            <a:r>
              <a:rPr lang="en-US" altLang="ja-JP" u="sng" kern="100" dirty="0">
                <a:latin typeface="Century" panose="02040604050505020304" pitchFamily="18" charset="0"/>
                <a:ea typeface="Meiryo UI" panose="020B0604030504040204" pitchFamily="50" charset="-128"/>
                <a:cs typeface="Times New Roman" panose="02020603050405020304" pitchFamily="18" charset="0"/>
              </a:rPr>
              <a:t>31</a:t>
            </a:r>
            <a:r>
              <a:rPr lang="ja-JP" altLang="ja-JP" u="sng" kern="100" dirty="0">
                <a:latin typeface="Century" panose="02040604050505020304" pitchFamily="18" charset="0"/>
                <a:ea typeface="Meiryo UI" panose="020B0604030504040204" pitchFamily="50" charset="-128"/>
                <a:cs typeface="Times New Roman" panose="02020603050405020304" pitchFamily="18" charset="0"/>
              </a:rPr>
              <a:t>年</a:t>
            </a:r>
            <a:r>
              <a:rPr lang="en-US" altLang="ja-JP" u="sng" kern="100" dirty="0">
                <a:latin typeface="Century" panose="02040604050505020304" pitchFamily="18" charset="0"/>
                <a:ea typeface="Meiryo UI" panose="020B0604030504040204" pitchFamily="50" charset="-128"/>
                <a:cs typeface="Times New Roman" panose="02020603050405020304" pitchFamily="18" charset="0"/>
              </a:rPr>
              <a:t>4</a:t>
            </a:r>
            <a:r>
              <a:rPr lang="ja-JP" altLang="ja-JP" u="sng" kern="100" dirty="0">
                <a:latin typeface="Century" panose="02040604050505020304" pitchFamily="18" charset="0"/>
                <a:ea typeface="Meiryo UI" panose="020B0604030504040204" pitchFamily="50" charset="-128"/>
                <a:cs typeface="Times New Roman" panose="02020603050405020304" pitchFamily="18" charset="0"/>
              </a:rPr>
              <a:t>月</a:t>
            </a:r>
            <a:r>
              <a:rPr lang="en-US" altLang="ja-JP" u="sng" kern="100" dirty="0" smtClean="0">
                <a:latin typeface="Century" panose="02040604050505020304" pitchFamily="18" charset="0"/>
                <a:ea typeface="Meiryo UI" panose="020B0604030504040204" pitchFamily="50" charset="-128"/>
                <a:cs typeface="Times New Roman" panose="02020603050405020304" pitchFamily="18" charset="0"/>
              </a:rPr>
              <a:t>28</a:t>
            </a:r>
            <a:r>
              <a:rPr lang="ja-JP" altLang="ja-JP" u="sng" kern="100" dirty="0" smtClean="0">
                <a:latin typeface="Century" panose="02040604050505020304" pitchFamily="18" charset="0"/>
                <a:ea typeface="Meiryo UI" panose="020B0604030504040204" pitchFamily="50" charset="-128"/>
                <a:cs typeface="Times New Roman" panose="02020603050405020304" pitchFamily="18" charset="0"/>
              </a:rPr>
              <a:t>日（</a:t>
            </a: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日</a:t>
            </a:r>
            <a:r>
              <a:rPr lang="ja-JP" altLang="ja-JP" u="sng" kern="100" dirty="0" smtClean="0">
                <a:latin typeface="Century" panose="02040604050505020304" pitchFamily="18" charset="0"/>
                <a:ea typeface="Meiryo UI" panose="020B0604030504040204" pitchFamily="50" charset="-128"/>
                <a:cs typeface="Times New Roman" panose="02020603050405020304" pitchFamily="18" charset="0"/>
              </a:rPr>
              <a:t>）</a:t>
            </a:r>
            <a:r>
              <a:rPr lang="ja-JP" altLang="ja-JP" u="sng" kern="100" dirty="0">
                <a:latin typeface="Century" panose="02040604050505020304" pitchFamily="18" charset="0"/>
                <a:ea typeface="Meiryo UI" panose="020B0604030504040204" pitchFamily="50" charset="-128"/>
                <a:cs typeface="Times New Roman" panose="02020603050405020304" pitchFamily="18" charset="0"/>
              </a:rPr>
              <a:t>以降、廃止いたします</a:t>
            </a:r>
            <a:r>
              <a:rPr lang="ja-JP" altLang="ja-JP" u="sng" kern="100" dirty="0" smtClean="0">
                <a:latin typeface="Century" panose="02040604050505020304" pitchFamily="18" charset="0"/>
                <a:ea typeface="Meiryo UI" panose="020B0604030504040204" pitchFamily="50" charset="-128"/>
                <a:cs typeface="Times New Roman" panose="02020603050405020304" pitchFamily="18" charset="0"/>
              </a:rPr>
              <a:t>。</a:t>
            </a:r>
            <a:endPar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endPar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a:t>
            </a:r>
            <a:r>
              <a:rPr lang="ja-JP" altLang="ja-JP" u="sng" kern="100" dirty="0" smtClean="0">
                <a:latin typeface="Century" panose="02040604050505020304" pitchFamily="18" charset="0"/>
                <a:ea typeface="Meiryo UI" panose="020B0604030504040204" pitchFamily="50" charset="-128"/>
                <a:cs typeface="Times New Roman" panose="02020603050405020304" pitchFamily="18" charset="0"/>
              </a:rPr>
              <a:t>「</a:t>
            </a:r>
            <a:r>
              <a:rPr lang="en-US" altLang="ja-JP" u="sng" kern="100" dirty="0">
                <a:latin typeface="Century" panose="02040604050505020304" pitchFamily="18" charset="0"/>
                <a:ea typeface="Meiryo UI" panose="020B0604030504040204" pitchFamily="50" charset="-128"/>
                <a:cs typeface="Times New Roman" panose="02020603050405020304" pitchFamily="18" charset="0"/>
              </a:rPr>
              <a:t>FIT</a:t>
            </a:r>
            <a:r>
              <a:rPr lang="ja-JP" altLang="ja-JP" u="sng" kern="100" dirty="0">
                <a:latin typeface="Century" panose="02040604050505020304" pitchFamily="18" charset="0"/>
                <a:ea typeface="Meiryo UI" panose="020B0604030504040204" pitchFamily="50" charset="-128"/>
                <a:cs typeface="Times New Roman" panose="02020603050405020304" pitchFamily="18" charset="0"/>
              </a:rPr>
              <a:t>送配電買取申込」については、インターネット低圧工事申込み（たくそう君</a:t>
            </a:r>
            <a:r>
              <a:rPr lang="ja-JP" altLang="ja-JP" u="sng" kern="100" dirty="0" smtClean="0">
                <a:latin typeface="Century" panose="02040604050505020304" pitchFamily="18" charset="0"/>
                <a:ea typeface="Meiryo UI" panose="020B0604030504040204" pitchFamily="50" charset="-128"/>
                <a:cs typeface="Times New Roman" panose="02020603050405020304" pitchFamily="18" charset="0"/>
              </a:rPr>
              <a:t>）</a:t>
            </a:r>
            <a:endPar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r>
              <a:rPr lang="ja-JP" altLang="en-US" u="sng" kern="100" dirty="0">
                <a:latin typeface="Century" panose="02040604050505020304" pitchFamily="18" charset="0"/>
                <a:ea typeface="Meiryo UI" panose="020B0604030504040204" pitchFamily="50" charset="-128"/>
                <a:cs typeface="Times New Roman" panose="02020603050405020304" pitchFamily="18" charset="0"/>
              </a:rPr>
              <a:t>　</a:t>
            </a:r>
            <a:r>
              <a:rPr lang="ja-JP" altLang="ja-JP" u="sng" kern="100" dirty="0" smtClean="0">
                <a:latin typeface="Century" panose="02040604050505020304" pitchFamily="18" charset="0"/>
                <a:ea typeface="Meiryo UI" panose="020B0604030504040204" pitchFamily="50" charset="-128"/>
                <a:cs typeface="Times New Roman" panose="02020603050405020304" pitchFamily="18" charset="0"/>
              </a:rPr>
              <a:t>にてお申込みいただきます</a:t>
            </a:r>
            <a:r>
              <a:rPr lang="ja-JP" altLang="ja-JP" u="sng" kern="100" dirty="0">
                <a:latin typeface="Century" panose="02040604050505020304" pitchFamily="18" charset="0"/>
                <a:ea typeface="Meiryo UI" panose="020B0604030504040204" pitchFamily="50" charset="-128"/>
                <a:cs typeface="Times New Roman" panose="02020603050405020304" pitchFamily="18" charset="0"/>
              </a:rPr>
              <a:t>よう</a:t>
            </a:r>
            <a:r>
              <a:rPr lang="ja-JP" altLang="ja-JP" u="sng" kern="100" dirty="0" smtClean="0">
                <a:latin typeface="Century" panose="02040604050505020304" pitchFamily="18" charset="0"/>
                <a:ea typeface="Meiryo UI" panose="020B0604030504040204" pitchFamily="50" charset="-128"/>
                <a:cs typeface="Times New Roman" panose="02020603050405020304" pitchFamily="18" charset="0"/>
              </a:rPr>
              <a:t>お願い</a:t>
            </a:r>
            <a:r>
              <a:rPr lang="ja-JP" altLang="ja-JP" u="sng" kern="100" dirty="0">
                <a:latin typeface="Century" panose="02040604050505020304" pitchFamily="18" charset="0"/>
                <a:ea typeface="Meiryo UI" panose="020B0604030504040204" pitchFamily="50" charset="-128"/>
                <a:cs typeface="Times New Roman" panose="02020603050405020304" pitchFamily="18" charset="0"/>
              </a:rPr>
              <a:t>いたします</a:t>
            </a:r>
            <a:r>
              <a:rPr lang="ja-JP" altLang="ja-JP" u="sng" kern="100" dirty="0" smtClean="0">
                <a:latin typeface="Century" panose="02040604050505020304" pitchFamily="18" charset="0"/>
                <a:ea typeface="Meiryo UI" panose="020B0604030504040204" pitchFamily="50" charset="-128"/>
                <a:cs typeface="Times New Roman" panose="02020603050405020304" pitchFamily="18" charset="0"/>
              </a:rPr>
              <a:t>。</a:t>
            </a:r>
            <a:endPar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endPar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・現在、「たくそう君」のＩＤをお持ちでない電気工事業者の方は、事前にＩＤ番号を</a:t>
            </a:r>
          </a:p>
          <a:p>
            <a:pPr algn="just">
              <a:spcAft>
                <a:spcPts val="0"/>
              </a:spcAft>
            </a:pPr>
            <a:r>
              <a:rPr lang="ja-JP" altLang="en-US" u="sng" kern="100" dirty="0">
                <a:latin typeface="Century" panose="02040604050505020304" pitchFamily="18" charset="0"/>
                <a:ea typeface="Meiryo UI" panose="020B0604030504040204" pitchFamily="50" charset="-128"/>
                <a:cs typeface="Times New Roman" panose="02020603050405020304" pitchFamily="18" charset="0"/>
              </a:rPr>
              <a:t>　</a:t>
            </a: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取得いただく必要があります。 </a:t>
            </a:r>
            <a:r>
              <a:rPr lang="en-US" altLang="ja-JP" sz="1400" u="sng" kern="100" dirty="0" smtClean="0">
                <a:latin typeface="Century" panose="02040604050505020304" pitchFamily="18" charset="0"/>
                <a:ea typeface="Meiryo UI" panose="020B0604030504040204" pitchFamily="50" charset="-128"/>
                <a:cs typeface="Times New Roman" panose="02020603050405020304" pitchFamily="18" charset="0"/>
              </a:rPr>
              <a:t>( </a:t>
            </a:r>
            <a:r>
              <a:rPr lang="ja-JP" altLang="en-US" sz="1400" u="sng" kern="100" dirty="0" smtClean="0">
                <a:latin typeface="Century" panose="02040604050505020304" pitchFamily="18" charset="0"/>
                <a:ea typeface="Meiryo UI" panose="020B0604030504040204" pitchFamily="50" charset="-128"/>
                <a:cs typeface="Times New Roman" panose="02020603050405020304" pitchFamily="18" charset="0"/>
              </a:rPr>
              <a:t>「シンセツくん」とは、別のＩＤが必要です。 </a:t>
            </a:r>
            <a:r>
              <a:rPr lang="en-US" altLang="ja-JP" sz="1400" u="sng" kern="100" dirty="0" smtClean="0">
                <a:latin typeface="Century" panose="02040604050505020304" pitchFamily="18" charset="0"/>
                <a:ea typeface="Meiryo UI" panose="020B0604030504040204" pitchFamily="50" charset="-128"/>
                <a:cs typeface="Times New Roman" panose="02020603050405020304" pitchFamily="18" charset="0"/>
              </a:rPr>
              <a:t>)</a:t>
            </a:r>
            <a:endParaRPr lang="ja-JP" altLang="en-US" sz="1400" u="sng" kern="100" dirty="0" smtClean="0">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endParaRPr lang="en-US" altLang="ja-JP" u="sng" kern="100" dirty="0" smtClean="0">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・「たくそう君」のＩＤ番号設定の申込は、郵送受付となっており、発行まで１ヶ月程度</a:t>
            </a:r>
          </a:p>
          <a:p>
            <a:pPr algn="just">
              <a:spcAft>
                <a:spcPts val="0"/>
              </a:spcAft>
            </a:pPr>
            <a:r>
              <a:rPr lang="ja-JP" altLang="en-US" u="sng" kern="100" dirty="0">
                <a:latin typeface="Century" panose="02040604050505020304" pitchFamily="18" charset="0"/>
                <a:ea typeface="Meiryo UI" panose="020B0604030504040204" pitchFamily="50" charset="-128"/>
                <a:cs typeface="Times New Roman" panose="02020603050405020304" pitchFamily="18" charset="0"/>
              </a:rPr>
              <a:t>　</a:t>
            </a: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の期間をいただきますので、早めのお申し込みをお願いします。</a:t>
            </a:r>
          </a:p>
          <a:p>
            <a:pPr algn="just">
              <a:spcAft>
                <a:spcPts val="0"/>
              </a:spcAft>
            </a:pPr>
            <a:endPar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・「シンセツくん」、「たくそう君」とも、</a:t>
            </a:r>
            <a:r>
              <a:rPr lang="en-US" altLang="ja-JP" u="sng" kern="100" dirty="0" smtClean="0">
                <a:latin typeface="Century" panose="02040604050505020304" pitchFamily="18" charset="0"/>
                <a:ea typeface="Meiryo UI" panose="020B0604030504040204" pitchFamily="50" charset="-128"/>
                <a:cs typeface="Times New Roman" panose="02020603050405020304" pitchFamily="18" charset="0"/>
              </a:rPr>
              <a:t>〈</a:t>
            </a: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関西電力からのお知らせ欄</a:t>
            </a:r>
            <a:r>
              <a:rPr lang="en-US" altLang="ja-JP" u="sng" kern="100" dirty="0" smtClean="0">
                <a:latin typeface="Century" panose="02040604050505020304" pitchFamily="18" charset="0"/>
                <a:ea typeface="Meiryo UI" panose="020B0604030504040204" pitchFamily="50" charset="-128"/>
                <a:cs typeface="Times New Roman" panose="02020603050405020304" pitchFamily="18" charset="0"/>
              </a:rPr>
              <a:t>〉</a:t>
            </a: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に お知らせ として</a:t>
            </a:r>
            <a:endParaRPr lang="ja-JP" altLang="en-US" u="sng" kern="100" dirty="0">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r>
              <a:rPr lang="ja-JP" altLang="en-US" u="sng" kern="100" dirty="0">
                <a:latin typeface="Century" panose="02040604050505020304" pitchFamily="18" charset="0"/>
                <a:ea typeface="Meiryo UI" panose="020B0604030504040204" pitchFamily="50" charset="-128"/>
                <a:cs typeface="Times New Roman" panose="02020603050405020304" pitchFamily="18" charset="0"/>
              </a:rPr>
              <a:t>　</a:t>
            </a: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今回のご案内を掲載いたします</a:t>
            </a: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a:t>
            </a:r>
            <a:endParaRPr lang="en-US" altLang="ja-JP" u="sng" kern="100" dirty="0" smtClean="0">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endParaRPr lang="en-US" altLang="ja-JP" u="sng" kern="100" dirty="0">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・既に「シンセツくん」にてお申込いただいているものの内容照会・訂正につきましても</a:t>
            </a:r>
            <a:r>
              <a:rPr lang="en-US" altLang="ja-JP" u="sng" kern="100" dirty="0" smtClean="0">
                <a:latin typeface="Century" panose="02040604050505020304" pitchFamily="18" charset="0"/>
                <a:ea typeface="Meiryo UI" panose="020B0604030504040204" pitchFamily="50" charset="-128"/>
                <a:cs typeface="Times New Roman" panose="02020603050405020304" pitchFamily="18" charset="0"/>
              </a:rPr>
              <a:t>4/28</a:t>
            </a:r>
          </a:p>
          <a:p>
            <a:pPr algn="just">
              <a:spcAft>
                <a:spcPts val="0"/>
              </a:spcAft>
            </a:pPr>
            <a:r>
              <a:rPr lang="ja-JP" altLang="en-US" u="sng" kern="100" dirty="0">
                <a:latin typeface="Century" panose="02040604050505020304" pitchFamily="18" charset="0"/>
                <a:ea typeface="Meiryo UI" panose="020B0604030504040204" pitchFamily="50" charset="-128"/>
                <a:cs typeface="Times New Roman" panose="02020603050405020304" pitchFamily="18" charset="0"/>
              </a:rPr>
              <a:t>　</a:t>
            </a: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以降は</a:t>
            </a:r>
            <a:r>
              <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rPr>
              <a:t>「たくそう君」のＩＤ・パスワードが必要となります。</a:t>
            </a:r>
            <a:endParaRPr lang="ja-JP" altLang="en-US" u="sng" kern="100" dirty="0" smtClean="0">
              <a:latin typeface="Century" panose="02040604050505020304" pitchFamily="18" charset="0"/>
              <a:ea typeface="Meiryo UI" panose="020B0604030504040204" pitchFamily="50" charset="-128"/>
              <a:cs typeface="Times New Roman" panose="02020603050405020304" pitchFamily="18" charset="0"/>
            </a:endParaRPr>
          </a:p>
          <a:p>
            <a:pPr algn="just">
              <a:spcAft>
                <a:spcPts val="0"/>
              </a:spcAft>
            </a:pP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9" name="コンテンツ プレースホルダー 2"/>
          <p:cNvSpPr>
            <a:spLocks noGrp="1"/>
          </p:cNvSpPr>
          <p:nvPr>
            <p:ph idx="4294967295" hasCustomPrompt="1"/>
          </p:nvPr>
        </p:nvSpPr>
        <p:spPr>
          <a:xfrm>
            <a:off x="8373644" y="25137"/>
            <a:ext cx="377561" cy="346651"/>
          </a:xfrm>
          <a:prstGeom prst="rect">
            <a:avLst/>
          </a:prstGeom>
          <a:ln>
            <a:solidFill>
              <a:schemeClr val="tx1"/>
            </a:solidFill>
          </a:ln>
        </p:spPr>
        <p:txBody>
          <a:bodyPr lIns="0" tIns="0" rIns="0" bIns="0" anchor="ctr" anchorCtr="0">
            <a:noAutofit/>
          </a:bodyPr>
          <a:lstStyle>
            <a:lvl1pPr marL="0" indent="0" algn="ctr">
              <a:buNone/>
              <a:defRPr sz="1600"/>
            </a:lvl1pPr>
            <a:lvl2pPr marL="265113" indent="0">
              <a:buFont typeface="Arial"/>
              <a:buNone/>
              <a:defRPr sz="1800"/>
            </a:lvl2pPr>
            <a:lvl3pPr marL="446087" indent="0">
              <a:buFont typeface="ヒラギノ角ゴ ProN W3"/>
              <a:buNone/>
              <a:defRPr sz="1600"/>
            </a:lvl3pPr>
            <a:lvl4pPr marL="1600200" indent="-228600">
              <a:buFont typeface="Arial"/>
              <a:buChar char="–"/>
              <a:defRPr sz="1400"/>
            </a:lvl4pPr>
            <a:lvl5pPr>
              <a:defRPr sz="1400"/>
            </a:lvl5pPr>
          </a:lstStyle>
          <a:p>
            <a:pPr lvl="0"/>
            <a:r>
              <a:rPr lang="en-US" altLang="ja-JP" dirty="0"/>
              <a:t>6</a:t>
            </a:r>
            <a:endParaRPr kumimoji="1" lang="ja-JP" altLang="en-US" dirty="0" smtClean="0"/>
          </a:p>
        </p:txBody>
      </p:sp>
    </p:spTree>
    <p:extLst>
      <p:ext uri="{BB962C8B-B14F-4D97-AF65-F5344CB8AC3E}">
        <p14:creationId xmlns:p14="http://schemas.microsoft.com/office/powerpoint/2010/main" val="1680857119"/>
      </p:ext>
    </p:extLst>
  </p:cSld>
  <p:clrMapOvr>
    <a:masterClrMapping/>
  </p:clrMapOvr>
</p:sld>
</file>

<file path=ppt/theme/theme1.xml><?xml version="1.0" encoding="utf-8"?>
<a:theme xmlns:a="http://schemas.openxmlformats.org/drawingml/2006/main" name="ホワイト">
  <a:themeElements>
    <a:clrScheme name="Kanden01">
      <a:dk1>
        <a:srgbClr val="4C4443"/>
      </a:dk1>
      <a:lt1>
        <a:srgbClr val="FFFFFF"/>
      </a:lt1>
      <a:dk2>
        <a:srgbClr val="716D6B"/>
      </a:dk2>
      <a:lt2>
        <a:srgbClr val="EB6100"/>
      </a:lt2>
      <a:accent1>
        <a:srgbClr val="0075C2"/>
      </a:accent1>
      <a:accent2>
        <a:srgbClr val="3D9738"/>
      </a:accent2>
      <a:accent3>
        <a:srgbClr val="ABCD03"/>
      </a:accent3>
      <a:accent4>
        <a:srgbClr val="00A6BA"/>
      </a:accent4>
      <a:accent5>
        <a:srgbClr val="674498"/>
      </a:accent5>
      <a:accent6>
        <a:srgbClr val="EB6EA5"/>
      </a:accent6>
      <a:hlink>
        <a:srgbClr val="0000FF"/>
      </a:hlink>
      <a:folHlink>
        <a:srgbClr val="80008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896</TotalTime>
  <Words>372</Words>
  <Application>Microsoft Office PowerPoint</Application>
  <PresentationFormat>画面に合わせる (4:3)</PresentationFormat>
  <Paragraphs>63</Paragraphs>
  <Slides>7</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Meiryo UI</vt:lpstr>
      <vt:lpstr>ＭＳ Ｐゴシック</vt:lpstr>
      <vt:lpstr>ＭＳ 明朝</vt:lpstr>
      <vt:lpstr>ヒラギノ角ゴ ProN W3</vt:lpstr>
      <vt:lpstr>メイリオ</vt:lpstr>
      <vt:lpstr>Arial</vt:lpstr>
      <vt:lpstr>Calibri</vt:lpstr>
      <vt:lpstr>Century</vt:lpstr>
      <vt:lpstr>Times New Roman</vt:lpstr>
      <vt:lpstr>ホワイト</vt:lpstr>
      <vt:lpstr>シンセツくんにおけるFIT送配電買取申込みの 受付廃止について </vt:lpstr>
      <vt:lpstr>シンセツくんにおけるFIT送配電買取申込みの受付廃止について</vt:lpstr>
      <vt:lpstr>【電気工事会社用】ID番号発番依頼書・【電気工事会社用】確約書 印刷方法 </vt:lpstr>
      <vt:lpstr>ログイン画面および入力画面変更点について </vt:lpstr>
      <vt:lpstr>「たくそう君」入力画面について </vt:lpstr>
      <vt:lpstr>既にシンセツくんにてお申込いただいている内容照会・訂正について</vt:lpstr>
      <vt:lpstr>まとめ</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山口 純平</dc:creator>
  <cp:keywords/>
  <dc:description/>
  <cp:lastModifiedBy>関西電力株式会社</cp:lastModifiedBy>
  <cp:revision>93</cp:revision>
  <cp:lastPrinted>2019-01-28T04:06:33Z</cp:lastPrinted>
  <dcterms:created xsi:type="dcterms:W3CDTF">2016-03-15T09:15:27Z</dcterms:created>
  <dcterms:modified xsi:type="dcterms:W3CDTF">2019-02-05T05:57:31Z</dcterms:modified>
  <cp:category/>
</cp:coreProperties>
</file>